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68" r:id="rId2"/>
    <p:sldId id="265" r:id="rId3"/>
    <p:sldId id="257" r:id="rId4"/>
    <p:sldId id="258" r:id="rId5"/>
    <p:sldId id="259" r:id="rId6"/>
    <p:sldId id="260" r:id="rId7"/>
    <p:sldId id="261" r:id="rId8"/>
    <p:sldId id="262" r:id="rId9"/>
    <p:sldId id="263" r:id="rId10"/>
    <p:sldId id="264"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4D3"/>
    <a:srgbClr val="D2FFFE"/>
    <a:srgbClr val="5AFCFC"/>
    <a:srgbClr val="FFC49B"/>
    <a:srgbClr val="E076C4"/>
    <a:srgbClr val="F4A261"/>
    <a:srgbClr val="44546A"/>
    <a:srgbClr val="E76F51"/>
    <a:srgbClr val="2A9D8F"/>
    <a:srgbClr val="F0CF6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559" autoAdjust="0"/>
    <p:restoredTop sz="94660"/>
  </p:normalViewPr>
  <p:slideViewPr>
    <p:cSldViewPr snapToGrid="0" showGuides="1">
      <p:cViewPr varScale="1">
        <p:scale>
          <a:sx n="81" d="100"/>
          <a:sy n="81" d="100"/>
        </p:scale>
        <p:origin x="466" y="24"/>
      </p:cViewPr>
      <p:guideLst>
        <p:guide orient="horz" pos="2112"/>
        <p:guide pos="3840"/>
      </p:guideLst>
    </p:cSldViewPr>
  </p:slideViewPr>
  <p:notesTextViewPr>
    <p:cViewPr>
      <p:scale>
        <a:sx n="1" d="1"/>
        <a:sy n="1" d="1"/>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svg>
</file>

<file path=ppt/media/image11.png>
</file>

<file path=ppt/media/image12.svg>
</file>

<file path=ppt/media/image13.png>
</file>

<file path=ppt/media/image14.png>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F6F97-53E4-4122-BE6F-09E157159A0E}" type="datetimeFigureOut">
              <a:rPr lang="en-US" smtClean="0"/>
              <a:t>11/18/2022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F00F56-8429-42E7-962A-3DD939E99C92}" type="slidenum">
              <a:rPr lang="en-US" smtClean="0"/>
              <a:t>‹#›</a:t>
            </a:fld>
            <a:endParaRPr lang="en-US"/>
          </a:p>
        </p:txBody>
      </p:sp>
    </p:spTree>
    <p:extLst>
      <p:ext uri="{BB962C8B-B14F-4D97-AF65-F5344CB8AC3E}">
        <p14:creationId xmlns:p14="http://schemas.microsoft.com/office/powerpoint/2010/main" val="3225681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17AC4-C232-4489-A0F4-B1137DF85F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C8404EA-6E2D-41CB-A80B-1E7300F97B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E58BEA3-A5FF-43EF-B7C0-79A486890000}"/>
              </a:ext>
            </a:extLst>
          </p:cNvPr>
          <p:cNvSpPr>
            <a:spLocks noGrp="1"/>
          </p:cNvSpPr>
          <p:nvPr>
            <p:ph type="dt" sz="half" idx="10"/>
          </p:nvPr>
        </p:nvSpPr>
        <p:spPr/>
        <p:txBody>
          <a:bodyPr/>
          <a:lstStyle/>
          <a:p>
            <a:fld id="{02D7693F-0DCA-4D82-AF47-E07DE91A3A5A}" type="datetimeFigureOut">
              <a:rPr lang="en-US" smtClean="0"/>
              <a:t>11/18/2022</a:t>
            </a:fld>
            <a:endParaRPr lang="en-US"/>
          </a:p>
        </p:txBody>
      </p:sp>
      <p:sp>
        <p:nvSpPr>
          <p:cNvPr id="5" name="Footer Placeholder 4">
            <a:extLst>
              <a:ext uri="{FF2B5EF4-FFF2-40B4-BE49-F238E27FC236}">
                <a16:creationId xmlns:a16="http://schemas.microsoft.com/office/drawing/2014/main" id="{D9926DD4-943F-436C-9169-2D3FA1FB1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6F804E-572F-481B-A206-5251CDB2D9E8}"/>
              </a:ext>
            </a:extLst>
          </p:cNvPr>
          <p:cNvSpPr>
            <a:spLocks noGrp="1"/>
          </p:cNvSpPr>
          <p:nvPr>
            <p:ph type="sldNum" sz="quarter" idx="12"/>
          </p:nvPr>
        </p:nvSpPr>
        <p:spPr/>
        <p:txBody>
          <a:bodyPr/>
          <a:lstStyle/>
          <a:p>
            <a:fld id="{50F0DEFB-77A4-46C1-8660-AD624529C968}" type="slidenum">
              <a:rPr lang="en-US" smtClean="0"/>
              <a:t>‹#›</a:t>
            </a:fld>
            <a:endParaRPr lang="en-US"/>
          </a:p>
        </p:txBody>
      </p:sp>
    </p:spTree>
    <p:extLst>
      <p:ext uri="{BB962C8B-B14F-4D97-AF65-F5344CB8AC3E}">
        <p14:creationId xmlns:p14="http://schemas.microsoft.com/office/powerpoint/2010/main" val="30922074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8D74F-8B12-49AA-9F5E-03800FC6D02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0F8767-8ED9-4F88-9331-363B990D15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84E16C-1587-4F75-B6AB-EAD3A907C633}"/>
              </a:ext>
            </a:extLst>
          </p:cNvPr>
          <p:cNvSpPr>
            <a:spLocks noGrp="1"/>
          </p:cNvSpPr>
          <p:nvPr>
            <p:ph type="dt" sz="half" idx="10"/>
          </p:nvPr>
        </p:nvSpPr>
        <p:spPr/>
        <p:txBody>
          <a:bodyPr/>
          <a:lstStyle/>
          <a:p>
            <a:fld id="{02D7693F-0DCA-4D82-AF47-E07DE91A3A5A}" type="datetimeFigureOut">
              <a:rPr lang="en-US" smtClean="0"/>
              <a:t>11/18/2022</a:t>
            </a:fld>
            <a:endParaRPr lang="en-US"/>
          </a:p>
        </p:txBody>
      </p:sp>
      <p:sp>
        <p:nvSpPr>
          <p:cNvPr id="5" name="Footer Placeholder 4">
            <a:extLst>
              <a:ext uri="{FF2B5EF4-FFF2-40B4-BE49-F238E27FC236}">
                <a16:creationId xmlns:a16="http://schemas.microsoft.com/office/drawing/2014/main" id="{ED041E6B-26B4-4076-B377-CF4D3E1C24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6463B-9F5F-4BE4-8B1B-27BB66FE17F8}"/>
              </a:ext>
            </a:extLst>
          </p:cNvPr>
          <p:cNvSpPr>
            <a:spLocks noGrp="1"/>
          </p:cNvSpPr>
          <p:nvPr>
            <p:ph type="sldNum" sz="quarter" idx="12"/>
          </p:nvPr>
        </p:nvSpPr>
        <p:spPr/>
        <p:txBody>
          <a:bodyPr/>
          <a:lstStyle/>
          <a:p>
            <a:fld id="{50F0DEFB-77A4-46C1-8660-AD624529C968}" type="slidenum">
              <a:rPr lang="en-US" smtClean="0"/>
              <a:t>‹#›</a:t>
            </a:fld>
            <a:endParaRPr lang="en-US"/>
          </a:p>
        </p:txBody>
      </p:sp>
    </p:spTree>
    <p:extLst>
      <p:ext uri="{BB962C8B-B14F-4D97-AF65-F5344CB8AC3E}">
        <p14:creationId xmlns:p14="http://schemas.microsoft.com/office/powerpoint/2010/main" val="39533902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BE0BEA-723C-4213-AA9F-631E6D7E72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463D9A-2C4E-4D70-8B9C-CB2C1ED471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8494EB-4A6F-459C-B888-CBE3DBFC135C}"/>
              </a:ext>
            </a:extLst>
          </p:cNvPr>
          <p:cNvSpPr>
            <a:spLocks noGrp="1"/>
          </p:cNvSpPr>
          <p:nvPr>
            <p:ph type="dt" sz="half" idx="10"/>
          </p:nvPr>
        </p:nvSpPr>
        <p:spPr/>
        <p:txBody>
          <a:bodyPr/>
          <a:lstStyle/>
          <a:p>
            <a:fld id="{02D7693F-0DCA-4D82-AF47-E07DE91A3A5A}" type="datetimeFigureOut">
              <a:rPr lang="en-US" smtClean="0"/>
              <a:t>11/18/2022</a:t>
            </a:fld>
            <a:endParaRPr lang="en-US"/>
          </a:p>
        </p:txBody>
      </p:sp>
      <p:sp>
        <p:nvSpPr>
          <p:cNvPr id="5" name="Footer Placeholder 4">
            <a:extLst>
              <a:ext uri="{FF2B5EF4-FFF2-40B4-BE49-F238E27FC236}">
                <a16:creationId xmlns:a16="http://schemas.microsoft.com/office/drawing/2014/main" id="{07EF0C94-D5B3-4121-8F3E-7D87351C3A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D8338E-F02C-44B0-B553-A75F0F1FBA7C}"/>
              </a:ext>
            </a:extLst>
          </p:cNvPr>
          <p:cNvSpPr>
            <a:spLocks noGrp="1"/>
          </p:cNvSpPr>
          <p:nvPr>
            <p:ph type="sldNum" sz="quarter" idx="12"/>
          </p:nvPr>
        </p:nvSpPr>
        <p:spPr/>
        <p:txBody>
          <a:bodyPr/>
          <a:lstStyle/>
          <a:p>
            <a:fld id="{50F0DEFB-77A4-46C1-8660-AD624529C968}" type="slidenum">
              <a:rPr lang="en-US" smtClean="0"/>
              <a:t>‹#›</a:t>
            </a:fld>
            <a:endParaRPr lang="en-US"/>
          </a:p>
        </p:txBody>
      </p:sp>
    </p:spTree>
    <p:extLst>
      <p:ext uri="{BB962C8B-B14F-4D97-AF65-F5344CB8AC3E}">
        <p14:creationId xmlns:p14="http://schemas.microsoft.com/office/powerpoint/2010/main" val="184818274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C69B3-2FF2-4C41-8DF0-9A16E7FB4F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98CBC0-5D5C-4A00-90A4-ADFFFDDA7F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BEAA85-BA63-4953-8454-E94F99CF9017}"/>
              </a:ext>
            </a:extLst>
          </p:cNvPr>
          <p:cNvSpPr>
            <a:spLocks noGrp="1"/>
          </p:cNvSpPr>
          <p:nvPr>
            <p:ph type="dt" sz="half" idx="10"/>
          </p:nvPr>
        </p:nvSpPr>
        <p:spPr/>
        <p:txBody>
          <a:bodyPr/>
          <a:lstStyle/>
          <a:p>
            <a:fld id="{02D7693F-0DCA-4D82-AF47-E07DE91A3A5A}" type="datetimeFigureOut">
              <a:rPr lang="en-US" smtClean="0"/>
              <a:t>11/18/2022</a:t>
            </a:fld>
            <a:endParaRPr lang="en-US"/>
          </a:p>
        </p:txBody>
      </p:sp>
      <p:sp>
        <p:nvSpPr>
          <p:cNvPr id="5" name="Footer Placeholder 4">
            <a:extLst>
              <a:ext uri="{FF2B5EF4-FFF2-40B4-BE49-F238E27FC236}">
                <a16:creationId xmlns:a16="http://schemas.microsoft.com/office/drawing/2014/main" id="{93BF1826-173F-493A-979C-6D9383C5AA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0DB2D8-0B73-49EF-8E06-0F319897F40D}"/>
              </a:ext>
            </a:extLst>
          </p:cNvPr>
          <p:cNvSpPr>
            <a:spLocks noGrp="1"/>
          </p:cNvSpPr>
          <p:nvPr>
            <p:ph type="sldNum" sz="quarter" idx="12"/>
          </p:nvPr>
        </p:nvSpPr>
        <p:spPr/>
        <p:txBody>
          <a:bodyPr/>
          <a:lstStyle/>
          <a:p>
            <a:fld id="{50F0DEFB-77A4-46C1-8660-AD624529C968}" type="slidenum">
              <a:rPr lang="en-US" smtClean="0"/>
              <a:t>‹#›</a:t>
            </a:fld>
            <a:endParaRPr lang="en-US"/>
          </a:p>
        </p:txBody>
      </p:sp>
    </p:spTree>
    <p:extLst>
      <p:ext uri="{BB962C8B-B14F-4D97-AF65-F5344CB8AC3E}">
        <p14:creationId xmlns:p14="http://schemas.microsoft.com/office/powerpoint/2010/main" val="9034138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B5687-293D-405C-82B3-72EB2065565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97B76C-F1AC-45A6-A532-27A34823E85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E65FA5-94B8-4849-8D4A-6B7151ED51D1}"/>
              </a:ext>
            </a:extLst>
          </p:cNvPr>
          <p:cNvSpPr>
            <a:spLocks noGrp="1"/>
          </p:cNvSpPr>
          <p:nvPr>
            <p:ph type="dt" sz="half" idx="10"/>
          </p:nvPr>
        </p:nvSpPr>
        <p:spPr/>
        <p:txBody>
          <a:bodyPr/>
          <a:lstStyle/>
          <a:p>
            <a:fld id="{02D7693F-0DCA-4D82-AF47-E07DE91A3A5A}" type="datetimeFigureOut">
              <a:rPr lang="en-US" smtClean="0"/>
              <a:t>11/18/2022</a:t>
            </a:fld>
            <a:endParaRPr lang="en-US"/>
          </a:p>
        </p:txBody>
      </p:sp>
      <p:sp>
        <p:nvSpPr>
          <p:cNvPr id="5" name="Footer Placeholder 4">
            <a:extLst>
              <a:ext uri="{FF2B5EF4-FFF2-40B4-BE49-F238E27FC236}">
                <a16:creationId xmlns:a16="http://schemas.microsoft.com/office/drawing/2014/main" id="{C413F990-C421-48E0-81A9-806B5A85EB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921FB0-1D62-4313-BA46-9FDF7D03FBBF}"/>
              </a:ext>
            </a:extLst>
          </p:cNvPr>
          <p:cNvSpPr>
            <a:spLocks noGrp="1"/>
          </p:cNvSpPr>
          <p:nvPr>
            <p:ph type="sldNum" sz="quarter" idx="12"/>
          </p:nvPr>
        </p:nvSpPr>
        <p:spPr/>
        <p:txBody>
          <a:bodyPr/>
          <a:lstStyle/>
          <a:p>
            <a:fld id="{50F0DEFB-77A4-46C1-8660-AD624529C968}" type="slidenum">
              <a:rPr lang="en-US" smtClean="0"/>
              <a:t>‹#›</a:t>
            </a:fld>
            <a:endParaRPr lang="en-US"/>
          </a:p>
        </p:txBody>
      </p:sp>
    </p:spTree>
    <p:extLst>
      <p:ext uri="{BB962C8B-B14F-4D97-AF65-F5344CB8AC3E}">
        <p14:creationId xmlns:p14="http://schemas.microsoft.com/office/powerpoint/2010/main" val="36970927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C44EF-A565-41CF-83CC-60E48B0750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1BE4A6-9BEB-49B2-8D7B-7F4DA2D1373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5FBAB4-AEB5-4CB0-A93B-950387A6B16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E5FB89C-AAF9-4C59-A1B8-DE3CE0209336}"/>
              </a:ext>
            </a:extLst>
          </p:cNvPr>
          <p:cNvSpPr>
            <a:spLocks noGrp="1"/>
          </p:cNvSpPr>
          <p:nvPr>
            <p:ph type="dt" sz="half" idx="10"/>
          </p:nvPr>
        </p:nvSpPr>
        <p:spPr/>
        <p:txBody>
          <a:bodyPr/>
          <a:lstStyle/>
          <a:p>
            <a:fld id="{02D7693F-0DCA-4D82-AF47-E07DE91A3A5A}" type="datetimeFigureOut">
              <a:rPr lang="en-US" smtClean="0"/>
              <a:t>11/18/2022</a:t>
            </a:fld>
            <a:endParaRPr lang="en-US"/>
          </a:p>
        </p:txBody>
      </p:sp>
      <p:sp>
        <p:nvSpPr>
          <p:cNvPr id="6" name="Footer Placeholder 5">
            <a:extLst>
              <a:ext uri="{FF2B5EF4-FFF2-40B4-BE49-F238E27FC236}">
                <a16:creationId xmlns:a16="http://schemas.microsoft.com/office/drawing/2014/main" id="{F98AE854-5869-4CF8-8E6C-AA85B318D2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600758-1CFB-4407-98F2-7E8EE69E5F80}"/>
              </a:ext>
            </a:extLst>
          </p:cNvPr>
          <p:cNvSpPr>
            <a:spLocks noGrp="1"/>
          </p:cNvSpPr>
          <p:nvPr>
            <p:ph type="sldNum" sz="quarter" idx="12"/>
          </p:nvPr>
        </p:nvSpPr>
        <p:spPr/>
        <p:txBody>
          <a:bodyPr/>
          <a:lstStyle/>
          <a:p>
            <a:fld id="{50F0DEFB-77A4-46C1-8660-AD624529C968}" type="slidenum">
              <a:rPr lang="en-US" smtClean="0"/>
              <a:t>‹#›</a:t>
            </a:fld>
            <a:endParaRPr lang="en-US"/>
          </a:p>
        </p:txBody>
      </p:sp>
    </p:spTree>
    <p:extLst>
      <p:ext uri="{BB962C8B-B14F-4D97-AF65-F5344CB8AC3E}">
        <p14:creationId xmlns:p14="http://schemas.microsoft.com/office/powerpoint/2010/main" val="6378242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2CD5A-7FD6-4B84-B496-3EF66BFD6B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999FA84-F4E1-4FB4-AA75-57B8EDF017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803FF8-EC3C-429F-B791-BCE50AC6F5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5BE996-9355-48B6-A79E-2DBD4A36BC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0BEA615-488B-4C2C-8CED-E5BFAE11FB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9AC25F-A831-4BCF-9B57-7776E058DC3F}"/>
              </a:ext>
            </a:extLst>
          </p:cNvPr>
          <p:cNvSpPr>
            <a:spLocks noGrp="1"/>
          </p:cNvSpPr>
          <p:nvPr>
            <p:ph type="dt" sz="half" idx="10"/>
          </p:nvPr>
        </p:nvSpPr>
        <p:spPr/>
        <p:txBody>
          <a:bodyPr/>
          <a:lstStyle/>
          <a:p>
            <a:fld id="{02D7693F-0DCA-4D82-AF47-E07DE91A3A5A}" type="datetimeFigureOut">
              <a:rPr lang="en-US" smtClean="0"/>
              <a:t>11/18/2022</a:t>
            </a:fld>
            <a:endParaRPr lang="en-US"/>
          </a:p>
        </p:txBody>
      </p:sp>
      <p:sp>
        <p:nvSpPr>
          <p:cNvPr id="8" name="Footer Placeholder 7">
            <a:extLst>
              <a:ext uri="{FF2B5EF4-FFF2-40B4-BE49-F238E27FC236}">
                <a16:creationId xmlns:a16="http://schemas.microsoft.com/office/drawing/2014/main" id="{F69A5FAC-5A4A-48CF-8B89-40CA27D8031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0E4FBF5-0831-4A3E-BE0D-31480F4AD57C}"/>
              </a:ext>
            </a:extLst>
          </p:cNvPr>
          <p:cNvSpPr>
            <a:spLocks noGrp="1"/>
          </p:cNvSpPr>
          <p:nvPr>
            <p:ph type="sldNum" sz="quarter" idx="12"/>
          </p:nvPr>
        </p:nvSpPr>
        <p:spPr/>
        <p:txBody>
          <a:bodyPr/>
          <a:lstStyle/>
          <a:p>
            <a:fld id="{50F0DEFB-77A4-46C1-8660-AD624529C968}" type="slidenum">
              <a:rPr lang="en-US" smtClean="0"/>
              <a:t>‹#›</a:t>
            </a:fld>
            <a:endParaRPr lang="en-US"/>
          </a:p>
        </p:txBody>
      </p:sp>
    </p:spTree>
    <p:extLst>
      <p:ext uri="{BB962C8B-B14F-4D97-AF65-F5344CB8AC3E}">
        <p14:creationId xmlns:p14="http://schemas.microsoft.com/office/powerpoint/2010/main" val="22338347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58927-2702-4F4A-9F62-4D007510A20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3F8B28-91AC-4673-804E-1B4F367DF6BA}"/>
              </a:ext>
            </a:extLst>
          </p:cNvPr>
          <p:cNvSpPr>
            <a:spLocks noGrp="1"/>
          </p:cNvSpPr>
          <p:nvPr>
            <p:ph type="dt" sz="half" idx="10"/>
          </p:nvPr>
        </p:nvSpPr>
        <p:spPr/>
        <p:txBody>
          <a:bodyPr/>
          <a:lstStyle/>
          <a:p>
            <a:fld id="{02D7693F-0DCA-4D82-AF47-E07DE91A3A5A}" type="datetimeFigureOut">
              <a:rPr lang="en-US" smtClean="0"/>
              <a:t>11/18/2022</a:t>
            </a:fld>
            <a:endParaRPr lang="en-US"/>
          </a:p>
        </p:txBody>
      </p:sp>
      <p:sp>
        <p:nvSpPr>
          <p:cNvPr id="4" name="Footer Placeholder 3">
            <a:extLst>
              <a:ext uri="{FF2B5EF4-FFF2-40B4-BE49-F238E27FC236}">
                <a16:creationId xmlns:a16="http://schemas.microsoft.com/office/drawing/2014/main" id="{D871C3D0-B668-4363-AF4A-97F523E3F3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93DF482-1D78-4513-93E0-017F0E9017A3}"/>
              </a:ext>
            </a:extLst>
          </p:cNvPr>
          <p:cNvSpPr>
            <a:spLocks noGrp="1"/>
          </p:cNvSpPr>
          <p:nvPr>
            <p:ph type="sldNum" sz="quarter" idx="12"/>
          </p:nvPr>
        </p:nvSpPr>
        <p:spPr/>
        <p:txBody>
          <a:bodyPr/>
          <a:lstStyle/>
          <a:p>
            <a:fld id="{50F0DEFB-77A4-46C1-8660-AD624529C968}" type="slidenum">
              <a:rPr lang="en-US" smtClean="0"/>
              <a:t>‹#›</a:t>
            </a:fld>
            <a:endParaRPr lang="en-US"/>
          </a:p>
        </p:txBody>
      </p:sp>
    </p:spTree>
    <p:extLst>
      <p:ext uri="{BB962C8B-B14F-4D97-AF65-F5344CB8AC3E}">
        <p14:creationId xmlns:p14="http://schemas.microsoft.com/office/powerpoint/2010/main" val="390206861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C530E63-807E-42EE-B745-A38E703F93BA}"/>
              </a:ext>
            </a:extLst>
          </p:cNvPr>
          <p:cNvSpPr>
            <a:spLocks noGrp="1"/>
          </p:cNvSpPr>
          <p:nvPr>
            <p:ph type="dt" sz="half" idx="10"/>
          </p:nvPr>
        </p:nvSpPr>
        <p:spPr/>
        <p:txBody>
          <a:bodyPr/>
          <a:lstStyle/>
          <a:p>
            <a:fld id="{02D7693F-0DCA-4D82-AF47-E07DE91A3A5A}" type="datetimeFigureOut">
              <a:rPr lang="en-US" smtClean="0"/>
              <a:t>11/18/2022</a:t>
            </a:fld>
            <a:endParaRPr lang="en-US"/>
          </a:p>
        </p:txBody>
      </p:sp>
      <p:sp>
        <p:nvSpPr>
          <p:cNvPr id="3" name="Footer Placeholder 2">
            <a:extLst>
              <a:ext uri="{FF2B5EF4-FFF2-40B4-BE49-F238E27FC236}">
                <a16:creationId xmlns:a16="http://schemas.microsoft.com/office/drawing/2014/main" id="{177EC073-7E7B-4616-8EDB-4E129683785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F11205-761F-461A-9144-AA419FDBB933}"/>
              </a:ext>
            </a:extLst>
          </p:cNvPr>
          <p:cNvSpPr>
            <a:spLocks noGrp="1"/>
          </p:cNvSpPr>
          <p:nvPr>
            <p:ph type="sldNum" sz="quarter" idx="12"/>
          </p:nvPr>
        </p:nvSpPr>
        <p:spPr/>
        <p:txBody>
          <a:bodyPr/>
          <a:lstStyle/>
          <a:p>
            <a:fld id="{50F0DEFB-77A4-46C1-8660-AD624529C968}" type="slidenum">
              <a:rPr lang="en-US" smtClean="0"/>
              <a:t>‹#›</a:t>
            </a:fld>
            <a:endParaRPr lang="en-US"/>
          </a:p>
        </p:txBody>
      </p:sp>
    </p:spTree>
    <p:extLst>
      <p:ext uri="{BB962C8B-B14F-4D97-AF65-F5344CB8AC3E}">
        <p14:creationId xmlns:p14="http://schemas.microsoft.com/office/powerpoint/2010/main" val="36165043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A2989-43DF-4151-96FA-1DB52607E5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AD531F-A853-40E0-B499-FE67945032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CA06073-EDEC-4582-969A-BC9E0E3C05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A3DB34-6C85-4EED-8839-6FFF3467DBAE}"/>
              </a:ext>
            </a:extLst>
          </p:cNvPr>
          <p:cNvSpPr>
            <a:spLocks noGrp="1"/>
          </p:cNvSpPr>
          <p:nvPr>
            <p:ph type="dt" sz="half" idx="10"/>
          </p:nvPr>
        </p:nvSpPr>
        <p:spPr/>
        <p:txBody>
          <a:bodyPr/>
          <a:lstStyle/>
          <a:p>
            <a:fld id="{02D7693F-0DCA-4D82-AF47-E07DE91A3A5A}" type="datetimeFigureOut">
              <a:rPr lang="en-US" smtClean="0"/>
              <a:t>11/18/2022</a:t>
            </a:fld>
            <a:endParaRPr lang="en-US"/>
          </a:p>
        </p:txBody>
      </p:sp>
      <p:sp>
        <p:nvSpPr>
          <p:cNvPr id="6" name="Footer Placeholder 5">
            <a:extLst>
              <a:ext uri="{FF2B5EF4-FFF2-40B4-BE49-F238E27FC236}">
                <a16:creationId xmlns:a16="http://schemas.microsoft.com/office/drawing/2014/main" id="{E6D3225D-275B-4C19-81AA-754188538B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51EDB6-DF4E-4B77-8E66-207A6E314893}"/>
              </a:ext>
            </a:extLst>
          </p:cNvPr>
          <p:cNvSpPr>
            <a:spLocks noGrp="1"/>
          </p:cNvSpPr>
          <p:nvPr>
            <p:ph type="sldNum" sz="quarter" idx="12"/>
          </p:nvPr>
        </p:nvSpPr>
        <p:spPr/>
        <p:txBody>
          <a:bodyPr/>
          <a:lstStyle/>
          <a:p>
            <a:fld id="{50F0DEFB-77A4-46C1-8660-AD624529C968}" type="slidenum">
              <a:rPr lang="en-US" smtClean="0"/>
              <a:t>‹#›</a:t>
            </a:fld>
            <a:endParaRPr lang="en-US"/>
          </a:p>
        </p:txBody>
      </p:sp>
    </p:spTree>
    <p:extLst>
      <p:ext uri="{BB962C8B-B14F-4D97-AF65-F5344CB8AC3E}">
        <p14:creationId xmlns:p14="http://schemas.microsoft.com/office/powerpoint/2010/main" val="11125871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AB7CF-C8E9-41A1-AA6A-9D863147B5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A4FD11E-B2DF-485F-A452-AD2EDBAC80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663F50-A288-446B-AE5C-EB06C93EC0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168B3F-ACB4-4838-9945-36C16E55A979}"/>
              </a:ext>
            </a:extLst>
          </p:cNvPr>
          <p:cNvSpPr>
            <a:spLocks noGrp="1"/>
          </p:cNvSpPr>
          <p:nvPr>
            <p:ph type="dt" sz="half" idx="10"/>
          </p:nvPr>
        </p:nvSpPr>
        <p:spPr/>
        <p:txBody>
          <a:bodyPr/>
          <a:lstStyle/>
          <a:p>
            <a:fld id="{02D7693F-0DCA-4D82-AF47-E07DE91A3A5A}" type="datetimeFigureOut">
              <a:rPr lang="en-US" smtClean="0"/>
              <a:t>11/18/2022</a:t>
            </a:fld>
            <a:endParaRPr lang="en-US"/>
          </a:p>
        </p:txBody>
      </p:sp>
      <p:sp>
        <p:nvSpPr>
          <p:cNvPr id="6" name="Footer Placeholder 5">
            <a:extLst>
              <a:ext uri="{FF2B5EF4-FFF2-40B4-BE49-F238E27FC236}">
                <a16:creationId xmlns:a16="http://schemas.microsoft.com/office/drawing/2014/main" id="{9BB173A3-A56B-490E-88C5-43F3ADDC2B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C2BF68-851E-4C80-A122-F644635A45B3}"/>
              </a:ext>
            </a:extLst>
          </p:cNvPr>
          <p:cNvSpPr>
            <a:spLocks noGrp="1"/>
          </p:cNvSpPr>
          <p:nvPr>
            <p:ph type="sldNum" sz="quarter" idx="12"/>
          </p:nvPr>
        </p:nvSpPr>
        <p:spPr/>
        <p:txBody>
          <a:bodyPr/>
          <a:lstStyle/>
          <a:p>
            <a:fld id="{50F0DEFB-77A4-46C1-8660-AD624529C968}" type="slidenum">
              <a:rPr lang="en-US" smtClean="0"/>
              <a:t>‹#›</a:t>
            </a:fld>
            <a:endParaRPr lang="en-US"/>
          </a:p>
        </p:txBody>
      </p:sp>
    </p:spTree>
    <p:extLst>
      <p:ext uri="{BB962C8B-B14F-4D97-AF65-F5344CB8AC3E}">
        <p14:creationId xmlns:p14="http://schemas.microsoft.com/office/powerpoint/2010/main" val="139697054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ABD383-37D7-4742-A066-0B5061983B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B32C144-1499-4B81-9D0A-C70E79E54B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291A2D-5BDC-420A-9FC6-42C0E3E714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D7693F-0DCA-4D82-AF47-E07DE91A3A5A}" type="datetimeFigureOut">
              <a:rPr lang="en-US" smtClean="0"/>
              <a:t>11/18/2022</a:t>
            </a:fld>
            <a:endParaRPr lang="en-US"/>
          </a:p>
        </p:txBody>
      </p:sp>
      <p:sp>
        <p:nvSpPr>
          <p:cNvPr id="5" name="Footer Placeholder 4">
            <a:extLst>
              <a:ext uri="{FF2B5EF4-FFF2-40B4-BE49-F238E27FC236}">
                <a16:creationId xmlns:a16="http://schemas.microsoft.com/office/drawing/2014/main" id="{BB26A506-9A90-4E82-BB51-8B91A9C182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DEE7240-7E7A-4820-B1DF-1EE1671D0D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F0DEFB-77A4-46C1-8660-AD624529C968}" type="slidenum">
              <a:rPr lang="en-US" smtClean="0"/>
              <a:t>‹#›</a:t>
            </a:fld>
            <a:endParaRPr lang="en-US"/>
          </a:p>
        </p:txBody>
      </p:sp>
    </p:spTree>
    <p:extLst>
      <p:ext uri="{BB962C8B-B14F-4D97-AF65-F5344CB8AC3E}">
        <p14:creationId xmlns:p14="http://schemas.microsoft.com/office/powerpoint/2010/main" val="11678687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image" Target="../media/image27.png"/><Relationship Id="rId18" Type="http://schemas.openxmlformats.org/officeDocument/2006/relationships/slide" Target="slide2.xml"/><Relationship Id="rId26" Type="http://schemas.openxmlformats.org/officeDocument/2006/relationships/hyperlink" Target="https://www.w3schools.com/nodejs/nodejs_mongodb_create_db.asp" TargetMode="External"/><Relationship Id="rId3" Type="http://schemas.openxmlformats.org/officeDocument/2006/relationships/image" Target="../media/image2.png"/><Relationship Id="rId21" Type="http://schemas.openxmlformats.org/officeDocument/2006/relationships/hyperlink" Target="https://expressjs.com/en/starter/installing.html" TargetMode="External"/><Relationship Id="rId7" Type="http://schemas.openxmlformats.org/officeDocument/2006/relationships/image" Target="../media/image3.png"/><Relationship Id="rId12" Type="http://schemas.openxmlformats.org/officeDocument/2006/relationships/slide" Target="slide8.xml"/><Relationship Id="rId17" Type="http://schemas.openxmlformats.org/officeDocument/2006/relationships/image" Target="../media/image7.png"/><Relationship Id="rId25" Type="http://schemas.openxmlformats.org/officeDocument/2006/relationships/hyperlink" Target="https://www.w3schools.com/nodejs/nodejs_filesystem.asp" TargetMode="External"/><Relationship Id="rId2" Type="http://schemas.openxmlformats.org/officeDocument/2006/relationships/slide" Target="slide4.xml"/><Relationship Id="rId16" Type="http://schemas.openxmlformats.org/officeDocument/2006/relationships/slide" Target="slide10.xml"/><Relationship Id="rId20" Type="http://schemas.openxmlformats.org/officeDocument/2006/relationships/hyperlink" Target="https://www.mongodb.com/docs/atlas/" TargetMode="External"/><Relationship Id="rId1" Type="http://schemas.openxmlformats.org/officeDocument/2006/relationships/slideLayout" Target="../slideLayouts/slideLayout2.xml"/><Relationship Id="rId6" Type="http://schemas.openxmlformats.org/officeDocument/2006/relationships/slide" Target="slide5.xml"/><Relationship Id="rId11" Type="http://schemas.openxmlformats.org/officeDocument/2006/relationships/image" Target="../media/image5.png"/><Relationship Id="rId24" Type="http://schemas.openxmlformats.org/officeDocument/2006/relationships/hyperlink" Target="https://www.udemy.com/course/react-nodejs-express-mongodb-the-mern-fullstack-guide/" TargetMode="External"/><Relationship Id="rId5" Type="http://schemas.openxmlformats.org/officeDocument/2006/relationships/image" Target="../media/image26.png"/><Relationship Id="rId15" Type="http://schemas.openxmlformats.org/officeDocument/2006/relationships/image" Target="../media/image6.png"/><Relationship Id="rId23" Type="http://schemas.openxmlformats.org/officeDocument/2006/relationships/hyperlink" Target="https://www.w3schools.com/REACT/react_usecontext.asp" TargetMode="External"/><Relationship Id="rId10" Type="http://schemas.openxmlformats.org/officeDocument/2006/relationships/slide" Target="slide7.xml"/><Relationship Id="rId19" Type="http://schemas.openxmlformats.org/officeDocument/2006/relationships/image" Target="../media/image8.png"/><Relationship Id="rId4" Type="http://schemas.openxmlformats.org/officeDocument/2006/relationships/slide" Target="slide3.xml"/><Relationship Id="rId9" Type="http://schemas.openxmlformats.org/officeDocument/2006/relationships/image" Target="../media/image4.png"/><Relationship Id="rId14" Type="http://schemas.openxmlformats.org/officeDocument/2006/relationships/slide" Target="slide9.xml"/><Relationship Id="rId22" Type="http://schemas.openxmlformats.org/officeDocument/2006/relationships/hyperlink" Target="https://react-bootstrap.github.io/getting-started/introduction/"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3" Type="http://schemas.openxmlformats.org/officeDocument/2006/relationships/slide" Target="slide10.xml"/><Relationship Id="rId18" Type="http://schemas.openxmlformats.org/officeDocument/2006/relationships/image" Target="../media/image10.svg"/><Relationship Id="rId26" Type="http://schemas.openxmlformats.org/officeDocument/2006/relationships/image" Target="../media/image14.png"/><Relationship Id="rId39" Type="http://schemas.openxmlformats.org/officeDocument/2006/relationships/image" Target="../media/image19.png"/><Relationship Id="rId21" Type="http://schemas.openxmlformats.org/officeDocument/2006/relationships/image" Target="../media/image13.png"/><Relationship Id="rId34" Type="http://schemas.openxmlformats.org/officeDocument/2006/relationships/slide" Target="slide7.xml"/><Relationship Id="rId42" Type="http://schemas.openxmlformats.org/officeDocument/2006/relationships/image" Target="../media/image20.png"/><Relationship Id="rId7" Type="http://schemas.openxmlformats.org/officeDocument/2006/relationships/slide" Target="slide6.xml"/><Relationship Id="rId2" Type="http://schemas.openxmlformats.org/officeDocument/2006/relationships/image" Target="../media/image1.jpg"/><Relationship Id="rId16" Type="http://schemas.openxmlformats.org/officeDocument/2006/relationships/image" Target="../media/image8.png"/><Relationship Id="rId20" Type="http://schemas.openxmlformats.org/officeDocument/2006/relationships/image" Target="../media/image12.svg"/><Relationship Id="rId29" Type="http://schemas.openxmlformats.org/officeDocument/2006/relationships/image" Target="../media/image15.png"/><Relationship Id="rId41"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slide" Target="slide9.xml"/><Relationship Id="rId24" Type="http://schemas.openxmlformats.org/officeDocument/2006/relationships/image" Target="../media/image14.png"/><Relationship Id="rId32" Type="http://schemas.openxmlformats.org/officeDocument/2006/relationships/image" Target="../media/image160.png"/><Relationship Id="rId37" Type="http://schemas.openxmlformats.org/officeDocument/2006/relationships/slide" Target="slide8.xml"/><Relationship Id="rId40" Type="http://schemas.openxmlformats.org/officeDocument/2006/relationships/slide" Target="slide9.xml"/><Relationship Id="rId5" Type="http://schemas.openxmlformats.org/officeDocument/2006/relationships/slide" Target="slide5.xml"/><Relationship Id="rId15" Type="http://schemas.openxmlformats.org/officeDocument/2006/relationships/slide" Target="slide2.xml"/><Relationship Id="rId23" Type="http://schemas.openxmlformats.org/officeDocument/2006/relationships/image" Target="../media/image13.png"/><Relationship Id="rId28" Type="http://schemas.openxmlformats.org/officeDocument/2006/relationships/slide" Target="slide5.xml"/><Relationship Id="rId36" Type="http://schemas.openxmlformats.org/officeDocument/2006/relationships/image" Target="../media/image18.png"/><Relationship Id="rId10" Type="http://schemas.openxmlformats.org/officeDocument/2006/relationships/image" Target="../media/image5.png"/><Relationship Id="rId19" Type="http://schemas.openxmlformats.org/officeDocument/2006/relationships/image" Target="../media/image11.png"/><Relationship Id="rId31" Type="http://schemas.openxmlformats.org/officeDocument/2006/relationships/slide" Target="slide6.xml"/><Relationship Id="rId44" Type="http://schemas.openxmlformats.org/officeDocument/2006/relationships/image" Target="../media/image20.png"/><Relationship Id="rId4" Type="http://schemas.openxmlformats.org/officeDocument/2006/relationships/image" Target="../media/image2.png"/><Relationship Id="rId9" Type="http://schemas.openxmlformats.org/officeDocument/2006/relationships/slide" Target="slide7.xml"/><Relationship Id="rId14" Type="http://schemas.openxmlformats.org/officeDocument/2006/relationships/image" Target="../media/image7.png"/><Relationship Id="rId22" Type="http://schemas.openxmlformats.org/officeDocument/2006/relationships/slide" Target="slide3.xml"/><Relationship Id="rId27" Type="http://schemas.openxmlformats.org/officeDocument/2006/relationships/image" Target="../media/image15.png"/><Relationship Id="rId30" Type="http://schemas.openxmlformats.org/officeDocument/2006/relationships/image" Target="../media/image16.png"/><Relationship Id="rId35" Type="http://schemas.openxmlformats.org/officeDocument/2006/relationships/image" Target="../media/image17.png"/><Relationship Id="rId43" Type="http://schemas.openxmlformats.org/officeDocument/2006/relationships/slide" Target="slide10.xml"/><Relationship Id="rId8" Type="http://schemas.openxmlformats.org/officeDocument/2006/relationships/image" Target="../media/image4.png"/><Relationship Id="rId3" Type="http://schemas.openxmlformats.org/officeDocument/2006/relationships/slide" Target="slide4.xml"/><Relationship Id="rId12" Type="http://schemas.openxmlformats.org/officeDocument/2006/relationships/image" Target="../media/image6.png"/><Relationship Id="rId17" Type="http://schemas.openxmlformats.org/officeDocument/2006/relationships/image" Target="../media/image9.png"/><Relationship Id="rId25" Type="http://schemas.openxmlformats.org/officeDocument/2006/relationships/slide" Target="slide4.xml"/><Relationship Id="rId33" Type="http://schemas.openxmlformats.org/officeDocument/2006/relationships/image" Target="../media/image17.png"/><Relationship Id="rId38" Type="http://schemas.openxmlformats.org/officeDocument/2006/relationships/image" Target="../media/image18.png"/></Relationships>
</file>

<file path=ppt/slides/_rels/slide3.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7.png"/><Relationship Id="rId1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slide" Target="slide10.xml"/><Relationship Id="rId17" Type="http://schemas.openxmlformats.org/officeDocument/2006/relationships/image" Target="../media/image10.svg"/><Relationship Id="rId2" Type="http://schemas.openxmlformats.org/officeDocument/2006/relationships/slide" Target="slide4.xml"/><Relationship Id="rId16" Type="http://schemas.openxmlformats.org/officeDocument/2006/relationships/image" Target="../media/image9.png"/><Relationship Id="rId1" Type="http://schemas.openxmlformats.org/officeDocument/2006/relationships/slideLayout" Target="../slideLayouts/slideLayout9.xml"/><Relationship Id="rId6" Type="http://schemas.openxmlformats.org/officeDocument/2006/relationships/slide" Target="slide6.xml"/><Relationship Id="rId11" Type="http://schemas.openxmlformats.org/officeDocument/2006/relationships/image" Target="../media/image6.png"/><Relationship Id="rId5" Type="http://schemas.openxmlformats.org/officeDocument/2006/relationships/image" Target="../media/image3.png"/><Relationship Id="rId15" Type="http://schemas.openxmlformats.org/officeDocument/2006/relationships/image" Target="../media/image8.png"/><Relationship Id="rId10" Type="http://schemas.openxmlformats.org/officeDocument/2006/relationships/slide" Target="slide9.xml"/><Relationship Id="rId19" Type="http://schemas.openxmlformats.org/officeDocument/2006/relationships/image" Target="../media/image12.svg"/><Relationship Id="rId4" Type="http://schemas.openxmlformats.org/officeDocument/2006/relationships/slide" Target="slide5.xml"/><Relationship Id="rId9" Type="http://schemas.openxmlformats.org/officeDocument/2006/relationships/image" Target="../media/image5.png"/><Relationship Id="rId14" Type="http://schemas.openxmlformats.org/officeDocument/2006/relationships/slide" Target="slide2.xml"/></Relationships>
</file>

<file path=ppt/slides/_rels/slide4.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7.png"/><Relationship Id="rId18" Type="http://schemas.openxmlformats.org/officeDocument/2006/relationships/image" Target="../media/image21.png"/><Relationship Id="rId3" Type="http://schemas.openxmlformats.org/officeDocument/2006/relationships/image" Target="../media/image2.png"/><Relationship Id="rId21" Type="http://schemas.openxmlformats.org/officeDocument/2006/relationships/image" Target="../media/image24.png"/><Relationship Id="rId7" Type="http://schemas.openxmlformats.org/officeDocument/2006/relationships/image" Target="../media/image4.png"/><Relationship Id="rId12" Type="http://schemas.openxmlformats.org/officeDocument/2006/relationships/slide" Target="slide10.xml"/><Relationship Id="rId17" Type="http://schemas.openxmlformats.org/officeDocument/2006/relationships/image" Target="../media/image10.svg"/><Relationship Id="rId2" Type="http://schemas.openxmlformats.org/officeDocument/2006/relationships/slide" Target="slide4.xml"/><Relationship Id="rId16" Type="http://schemas.openxmlformats.org/officeDocument/2006/relationships/image" Target="../media/image9.png"/><Relationship Id="rId20"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slide" Target="slide6.xml"/><Relationship Id="rId11" Type="http://schemas.openxmlformats.org/officeDocument/2006/relationships/image" Target="../media/image6.png"/><Relationship Id="rId5" Type="http://schemas.openxmlformats.org/officeDocument/2006/relationships/image" Target="../media/image3.png"/><Relationship Id="rId15" Type="http://schemas.openxmlformats.org/officeDocument/2006/relationships/image" Target="../media/image8.png"/><Relationship Id="rId23" Type="http://schemas.openxmlformats.org/officeDocument/2006/relationships/image" Target="../media/image12.svg"/><Relationship Id="rId10" Type="http://schemas.openxmlformats.org/officeDocument/2006/relationships/slide" Target="slide9.xml"/><Relationship Id="rId19" Type="http://schemas.openxmlformats.org/officeDocument/2006/relationships/image" Target="../media/image22.png"/><Relationship Id="rId4" Type="http://schemas.openxmlformats.org/officeDocument/2006/relationships/slide" Target="slide5.xml"/><Relationship Id="rId9" Type="http://schemas.openxmlformats.org/officeDocument/2006/relationships/image" Target="../media/image5.png"/><Relationship Id="rId14" Type="http://schemas.openxmlformats.org/officeDocument/2006/relationships/slide" Target="slide2.xml"/><Relationship Id="rId22" Type="http://schemas.openxmlformats.org/officeDocument/2006/relationships/image" Target="../media/image11.png"/></Relationships>
</file>

<file path=ppt/slides/_rels/slide5.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7.png"/><Relationship Id="rId18" Type="http://schemas.openxmlformats.org/officeDocument/2006/relationships/image" Target="../media/image22.png"/><Relationship Id="rId3" Type="http://schemas.openxmlformats.org/officeDocument/2006/relationships/image" Target="../media/image2.png"/><Relationship Id="rId21" Type="http://schemas.openxmlformats.org/officeDocument/2006/relationships/image" Target="../media/image10.svg"/><Relationship Id="rId7" Type="http://schemas.openxmlformats.org/officeDocument/2006/relationships/image" Target="../media/image4.png"/><Relationship Id="rId12" Type="http://schemas.openxmlformats.org/officeDocument/2006/relationships/slide" Target="slide10.xml"/><Relationship Id="rId17" Type="http://schemas.openxmlformats.org/officeDocument/2006/relationships/image" Target="../media/image23.png"/><Relationship Id="rId2" Type="http://schemas.openxmlformats.org/officeDocument/2006/relationships/slide" Target="slide4.xml"/><Relationship Id="rId16" Type="http://schemas.openxmlformats.org/officeDocument/2006/relationships/image" Target="../media/image24.png"/><Relationship Id="rId20"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slide" Target="slide6.xml"/><Relationship Id="rId11" Type="http://schemas.openxmlformats.org/officeDocument/2006/relationships/image" Target="../media/image6.png"/><Relationship Id="rId5" Type="http://schemas.openxmlformats.org/officeDocument/2006/relationships/image" Target="../media/image3.png"/><Relationship Id="rId15" Type="http://schemas.openxmlformats.org/officeDocument/2006/relationships/image" Target="../media/image8.png"/><Relationship Id="rId23" Type="http://schemas.openxmlformats.org/officeDocument/2006/relationships/image" Target="../media/image12.svg"/><Relationship Id="rId10" Type="http://schemas.openxmlformats.org/officeDocument/2006/relationships/slide" Target="slide9.xml"/><Relationship Id="rId19" Type="http://schemas.openxmlformats.org/officeDocument/2006/relationships/image" Target="../media/image21.png"/><Relationship Id="rId4" Type="http://schemas.openxmlformats.org/officeDocument/2006/relationships/slide" Target="slide5.xml"/><Relationship Id="rId9" Type="http://schemas.openxmlformats.org/officeDocument/2006/relationships/image" Target="../media/image5.png"/><Relationship Id="rId14" Type="http://schemas.openxmlformats.org/officeDocument/2006/relationships/slide" Target="slide2.xml"/><Relationship Id="rId22"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slide" Target="slide10.xml"/><Relationship Id="rId18" Type="http://schemas.openxmlformats.org/officeDocument/2006/relationships/image" Target="../media/image10.svg"/><Relationship Id="rId26" Type="http://schemas.openxmlformats.org/officeDocument/2006/relationships/hyperlink" Target="https://en.wikipedia.org/wiki/Medical_literature" TargetMode="External"/><Relationship Id="rId3" Type="http://schemas.openxmlformats.org/officeDocument/2006/relationships/slide" Target="slide4.xml"/><Relationship Id="rId21" Type="http://schemas.openxmlformats.org/officeDocument/2006/relationships/hyperlink" Target="https://en.m.wikipedia.org/wiki/Social_networking" TargetMode="External"/><Relationship Id="rId7" Type="http://schemas.openxmlformats.org/officeDocument/2006/relationships/slide" Target="slide6.xml"/><Relationship Id="rId12" Type="http://schemas.openxmlformats.org/officeDocument/2006/relationships/image" Target="../media/image6.png"/><Relationship Id="rId17" Type="http://schemas.openxmlformats.org/officeDocument/2006/relationships/image" Target="../media/image9.png"/><Relationship Id="rId25" Type="http://schemas.openxmlformats.org/officeDocument/2006/relationships/hyperlink" Target="https://en.wikipedia.org/wiki/Scientific_literature" TargetMode="External"/><Relationship Id="rId2" Type="http://schemas.openxmlformats.org/officeDocument/2006/relationships/image" Target="../media/image1.jpg"/><Relationship Id="rId16" Type="http://schemas.openxmlformats.org/officeDocument/2006/relationships/image" Target="../media/image8.png"/><Relationship Id="rId20" Type="http://schemas.openxmlformats.org/officeDocument/2006/relationships/image" Target="../media/image12.svg"/><Relationship Id="rId1" Type="http://schemas.openxmlformats.org/officeDocument/2006/relationships/slideLayout" Target="../slideLayouts/slideLayout2.xml"/><Relationship Id="rId6" Type="http://schemas.openxmlformats.org/officeDocument/2006/relationships/image" Target="../media/image3.png"/><Relationship Id="rId11" Type="http://schemas.openxmlformats.org/officeDocument/2006/relationships/slide" Target="slide9.xml"/><Relationship Id="rId24" Type="http://schemas.openxmlformats.org/officeDocument/2006/relationships/hyperlink" Target="https://en.wikipedia.org/wiki/Bibliographic_database" TargetMode="External"/><Relationship Id="rId5" Type="http://schemas.openxmlformats.org/officeDocument/2006/relationships/slide" Target="slide5.xml"/><Relationship Id="rId15" Type="http://schemas.openxmlformats.org/officeDocument/2006/relationships/slide" Target="slide2.xml"/><Relationship Id="rId23" Type="http://schemas.openxmlformats.org/officeDocument/2006/relationships/hyperlink" Target="https://en.m.wikipedia.org/wiki/ResearchGate#cite_note-NYTimes_1.16.12-3" TargetMode="External"/><Relationship Id="rId10" Type="http://schemas.openxmlformats.org/officeDocument/2006/relationships/image" Target="../media/image5.png"/><Relationship Id="rId19" Type="http://schemas.openxmlformats.org/officeDocument/2006/relationships/image" Target="../media/image11.png"/><Relationship Id="rId4" Type="http://schemas.openxmlformats.org/officeDocument/2006/relationships/image" Target="../media/image2.png"/><Relationship Id="rId9" Type="http://schemas.openxmlformats.org/officeDocument/2006/relationships/slide" Target="slide7.xml"/><Relationship Id="rId14" Type="http://schemas.openxmlformats.org/officeDocument/2006/relationships/image" Target="../media/image7.png"/><Relationship Id="rId22" Type="http://schemas.openxmlformats.org/officeDocument/2006/relationships/hyperlink" Target="https://en.m.wikipedia.org/wiki/ResearchGate#cite_note-2" TargetMode="External"/><Relationship Id="rId27" Type="http://schemas.openxmlformats.org/officeDocument/2006/relationships/hyperlink" Target="https://en.wikipedia.org/wiki/Elsevier" TargetMode="External"/></Relationships>
</file>

<file path=ppt/slides/_rels/slide7.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7.png"/><Relationship Id="rId18" Type="http://schemas.openxmlformats.org/officeDocument/2006/relationships/image" Target="../media/image10.sv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slide" Target="slide10.xml"/><Relationship Id="rId17" Type="http://schemas.openxmlformats.org/officeDocument/2006/relationships/image" Target="../media/image9.png"/><Relationship Id="rId2" Type="http://schemas.openxmlformats.org/officeDocument/2006/relationships/slide" Target="slide4.xml"/><Relationship Id="rId16" Type="http://schemas.openxmlformats.org/officeDocument/2006/relationships/image" Target="../media/image25.png"/><Relationship Id="rId20" Type="http://schemas.openxmlformats.org/officeDocument/2006/relationships/image" Target="../media/image12.svg"/><Relationship Id="rId1" Type="http://schemas.openxmlformats.org/officeDocument/2006/relationships/slideLayout" Target="../slideLayouts/slideLayout2.xml"/><Relationship Id="rId6" Type="http://schemas.openxmlformats.org/officeDocument/2006/relationships/slide" Target="slide6.xml"/><Relationship Id="rId11" Type="http://schemas.openxmlformats.org/officeDocument/2006/relationships/image" Target="../media/image6.png"/><Relationship Id="rId5" Type="http://schemas.openxmlformats.org/officeDocument/2006/relationships/image" Target="../media/image3.png"/><Relationship Id="rId15" Type="http://schemas.openxmlformats.org/officeDocument/2006/relationships/image" Target="../media/image8.png"/><Relationship Id="rId10" Type="http://schemas.openxmlformats.org/officeDocument/2006/relationships/slide" Target="slide9.xml"/><Relationship Id="rId19" Type="http://schemas.openxmlformats.org/officeDocument/2006/relationships/image" Target="../media/image11.png"/><Relationship Id="rId4" Type="http://schemas.openxmlformats.org/officeDocument/2006/relationships/slide" Target="slide5.xml"/><Relationship Id="rId9" Type="http://schemas.openxmlformats.org/officeDocument/2006/relationships/image" Target="../media/image5.png"/><Relationship Id="rId14" Type="http://schemas.openxmlformats.org/officeDocument/2006/relationships/slide" Target="slide2.xml"/></Relationships>
</file>

<file path=ppt/slides/_rels/slide8.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7.png"/><Relationship Id="rId1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slide" Target="slide10.xml"/><Relationship Id="rId17" Type="http://schemas.openxmlformats.org/officeDocument/2006/relationships/image" Target="../media/image10.svg"/><Relationship Id="rId2" Type="http://schemas.openxmlformats.org/officeDocument/2006/relationships/slide" Target="slide4.xml"/><Relationship Id="rId16" Type="http://schemas.openxmlformats.org/officeDocument/2006/relationships/image" Target="../media/image9.png"/><Relationship Id="rId1" Type="http://schemas.openxmlformats.org/officeDocument/2006/relationships/slideLayout" Target="../slideLayouts/slideLayout9.xml"/><Relationship Id="rId6" Type="http://schemas.openxmlformats.org/officeDocument/2006/relationships/slide" Target="slide6.xml"/><Relationship Id="rId11" Type="http://schemas.openxmlformats.org/officeDocument/2006/relationships/image" Target="../media/image6.png"/><Relationship Id="rId5" Type="http://schemas.openxmlformats.org/officeDocument/2006/relationships/image" Target="../media/image3.png"/><Relationship Id="rId15" Type="http://schemas.openxmlformats.org/officeDocument/2006/relationships/image" Target="../media/image8.png"/><Relationship Id="rId10" Type="http://schemas.openxmlformats.org/officeDocument/2006/relationships/slide" Target="slide9.xml"/><Relationship Id="rId19" Type="http://schemas.openxmlformats.org/officeDocument/2006/relationships/image" Target="../media/image12.svg"/><Relationship Id="rId4" Type="http://schemas.openxmlformats.org/officeDocument/2006/relationships/slide" Target="slide5.xml"/><Relationship Id="rId9" Type="http://schemas.openxmlformats.org/officeDocument/2006/relationships/image" Target="../media/image5.png"/><Relationship Id="rId14" Type="http://schemas.openxmlformats.org/officeDocument/2006/relationships/slide" Target="slide2.xml"/></Relationships>
</file>

<file path=ppt/slides/_rels/slide9.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image" Target="../media/image6.png"/><Relationship Id="rId1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3.png"/><Relationship Id="rId12" Type="http://schemas.openxmlformats.org/officeDocument/2006/relationships/slide" Target="slide9.xml"/><Relationship Id="rId17" Type="http://schemas.openxmlformats.org/officeDocument/2006/relationships/image" Target="../media/image8.png"/><Relationship Id="rId2" Type="http://schemas.openxmlformats.org/officeDocument/2006/relationships/slide" Target="slide4.xml"/><Relationship Id="rId16"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slide" Target="slide5.xml"/><Relationship Id="rId11" Type="http://schemas.openxmlformats.org/officeDocument/2006/relationships/image" Target="../media/image5.png"/><Relationship Id="rId5" Type="http://schemas.openxmlformats.org/officeDocument/2006/relationships/image" Target="../media/image26.png"/><Relationship Id="rId15" Type="http://schemas.openxmlformats.org/officeDocument/2006/relationships/image" Target="../media/image7.png"/><Relationship Id="rId10" Type="http://schemas.openxmlformats.org/officeDocument/2006/relationships/slide" Target="slide7.xml"/><Relationship Id="rId19" Type="http://schemas.openxmlformats.org/officeDocument/2006/relationships/image" Target="../media/image12.svg"/><Relationship Id="rId4" Type="http://schemas.openxmlformats.org/officeDocument/2006/relationships/slide" Target="slide3.xml"/><Relationship Id="rId9" Type="http://schemas.openxmlformats.org/officeDocument/2006/relationships/image" Target="../media/image4.png"/><Relationship Id="rId14" Type="http://schemas.openxmlformats.org/officeDocument/2006/relationships/slide" Target="slide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1B2E"/>
        </a:solidFill>
        <a:effectLst/>
      </p:bgPr>
    </p:bg>
    <p:spTree>
      <p:nvGrpSpPr>
        <p:cNvPr id="1" name=""/>
        <p:cNvGrpSpPr/>
        <p:nvPr/>
      </p:nvGrpSpPr>
      <p:grpSpPr>
        <a:xfrm>
          <a:off x="0" y="0"/>
          <a:ext cx="0" cy="0"/>
          <a:chOff x="0" y="0"/>
          <a:chExt cx="0" cy="0"/>
        </a:xfrm>
      </p:grpSpPr>
      <p:pic>
        <p:nvPicPr>
          <p:cNvPr id="44" name="GE" hidden="1">
            <a:extLst>
              <a:ext uri="{FF2B5EF4-FFF2-40B4-BE49-F238E27FC236}">
                <a16:creationId xmlns:a16="http://schemas.microsoft.com/office/drawing/2014/main" id="{1ED32C37-5924-4D77-807D-21E0200B4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1195" y="6232979"/>
            <a:ext cx="467471" cy="467471"/>
          </a:xfrm>
          <a:prstGeom prst="rect">
            <a:avLst/>
          </a:prstGeom>
        </p:spPr>
      </p:pic>
      <p:sp>
        <p:nvSpPr>
          <p:cNvPr id="5" name="Rectangle: Rounded Corners 4">
            <a:extLst>
              <a:ext uri="{FF2B5EF4-FFF2-40B4-BE49-F238E27FC236}">
                <a16:creationId xmlns:a16="http://schemas.microsoft.com/office/drawing/2014/main" id="{5CF9E174-109E-414E-84FA-2E8C714A76D8}"/>
              </a:ext>
            </a:extLst>
          </p:cNvPr>
          <p:cNvSpPr/>
          <p:nvPr/>
        </p:nvSpPr>
        <p:spPr>
          <a:xfrm>
            <a:off x="-74882" y="239953"/>
            <a:ext cx="7907453" cy="1812685"/>
          </a:xfrm>
          <a:prstGeom prst="roundRect">
            <a:avLst>
              <a:gd name="adj" fmla="val 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9507FA4-C608-4DD4-82EC-0294305E3EBC}"/>
              </a:ext>
            </a:extLst>
          </p:cNvPr>
          <p:cNvSpPr txBox="1"/>
          <p:nvPr/>
        </p:nvSpPr>
        <p:spPr>
          <a:xfrm>
            <a:off x="174562" y="280352"/>
            <a:ext cx="7332209" cy="1446550"/>
          </a:xfrm>
          <a:prstGeom prst="rect">
            <a:avLst/>
          </a:prstGeom>
          <a:noFill/>
        </p:spPr>
        <p:txBody>
          <a:bodyPr wrap="square" rtlCol="0">
            <a:spAutoFit/>
          </a:bodyPr>
          <a:lstStyle/>
          <a:p>
            <a:pPr algn="ctr"/>
            <a:r>
              <a:rPr lang="en-US" sz="4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Century Gothic" panose="020B0502020202020204" pitchFamily="34" charset="0"/>
              </a:rPr>
              <a:t>ADAMAS UNIVERSITY DATA REPOSITORY SYSTEM</a:t>
            </a:r>
          </a:p>
        </p:txBody>
      </p:sp>
      <p:sp>
        <p:nvSpPr>
          <p:cNvPr id="6" name="Oval 5">
            <a:extLst>
              <a:ext uri="{FF2B5EF4-FFF2-40B4-BE49-F238E27FC236}">
                <a16:creationId xmlns:a16="http://schemas.microsoft.com/office/drawing/2014/main" id="{F2847101-0DA3-45D0-9102-F38B9614FF32}"/>
              </a:ext>
            </a:extLst>
          </p:cNvPr>
          <p:cNvSpPr/>
          <p:nvPr/>
        </p:nvSpPr>
        <p:spPr>
          <a:xfrm>
            <a:off x="6653368" y="1698522"/>
            <a:ext cx="274320" cy="274320"/>
          </a:xfrm>
          <a:prstGeom prst="ellipse">
            <a:avLst/>
          </a:prstGeom>
          <a:solidFill>
            <a:srgbClr val="E76F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95D8895C-3291-4028-8977-437336CB8125}"/>
              </a:ext>
            </a:extLst>
          </p:cNvPr>
          <p:cNvSpPr/>
          <p:nvPr/>
        </p:nvSpPr>
        <p:spPr>
          <a:xfrm>
            <a:off x="7007780" y="1698522"/>
            <a:ext cx="274320" cy="27432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8662AA51-1721-478E-96EA-346F37028E15}"/>
              </a:ext>
            </a:extLst>
          </p:cNvPr>
          <p:cNvSpPr/>
          <p:nvPr/>
        </p:nvSpPr>
        <p:spPr>
          <a:xfrm>
            <a:off x="7362192" y="1698522"/>
            <a:ext cx="274320" cy="27432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lamp">
            <a:extLst>
              <a:ext uri="{FF2B5EF4-FFF2-40B4-BE49-F238E27FC236}">
                <a16:creationId xmlns:a16="http://schemas.microsoft.com/office/drawing/2014/main" id="{170BD39B-ACCE-5390-A0A8-1FA905641F7B}"/>
              </a:ext>
            </a:extLst>
          </p:cNvPr>
          <p:cNvGrpSpPr/>
          <p:nvPr/>
        </p:nvGrpSpPr>
        <p:grpSpPr>
          <a:xfrm>
            <a:off x="4146499" y="3406265"/>
            <a:ext cx="1602346" cy="2418242"/>
            <a:chOff x="5016550" y="1928671"/>
            <a:chExt cx="2487463" cy="3024801"/>
          </a:xfrm>
        </p:grpSpPr>
        <p:grpSp>
          <p:nvGrpSpPr>
            <p:cNvPr id="15" name="Group 14">
              <a:extLst>
                <a:ext uri="{FF2B5EF4-FFF2-40B4-BE49-F238E27FC236}">
                  <a16:creationId xmlns:a16="http://schemas.microsoft.com/office/drawing/2014/main" id="{7FF825A3-8E05-FDD2-8C99-F2516FA243EA}"/>
                </a:ext>
              </a:extLst>
            </p:cNvPr>
            <p:cNvGrpSpPr/>
            <p:nvPr/>
          </p:nvGrpSpPr>
          <p:grpSpPr>
            <a:xfrm>
              <a:off x="6331257" y="2054460"/>
              <a:ext cx="1172756" cy="2760217"/>
              <a:chOff x="6136180" y="2021920"/>
              <a:chExt cx="1063695" cy="2503528"/>
            </a:xfrm>
          </p:grpSpPr>
          <p:sp>
            <p:nvSpPr>
              <p:cNvPr id="105" name="Freeform 108">
                <a:extLst>
                  <a:ext uri="{FF2B5EF4-FFF2-40B4-BE49-F238E27FC236}">
                    <a16:creationId xmlns:a16="http://schemas.microsoft.com/office/drawing/2014/main" id="{59DD6946-0E6E-6FB1-DFCB-B16F8FBD9700}"/>
                  </a:ext>
                </a:extLst>
              </p:cNvPr>
              <p:cNvSpPr/>
              <p:nvPr/>
            </p:nvSpPr>
            <p:spPr>
              <a:xfrm>
                <a:off x="6220308" y="2674119"/>
                <a:ext cx="194530" cy="512316"/>
              </a:xfrm>
              <a:custGeom>
                <a:avLst/>
                <a:gdLst>
                  <a:gd name="connsiteX0" fmla="*/ 70802 w 71393"/>
                  <a:gd name="connsiteY0" fmla="*/ 138873 h 188021"/>
                  <a:gd name="connsiteX1" fmla="*/ 64456 w 71393"/>
                  <a:gd name="connsiteY1" fmla="*/ 87599 h 188021"/>
                  <a:gd name="connsiteX2" fmla="*/ 47485 w 71393"/>
                  <a:gd name="connsiteY2" fmla="*/ -12 h 188021"/>
                  <a:gd name="connsiteX3" fmla="*/ 47485 w 71393"/>
                  <a:gd name="connsiteY3" fmla="*/ 12797 h 188021"/>
                  <a:gd name="connsiteX4" fmla="*/ 46433 w 71393"/>
                  <a:gd name="connsiteY4" fmla="*/ 4254 h 188021"/>
                  <a:gd name="connsiteX5" fmla="*/ 26279 w 71393"/>
                  <a:gd name="connsiteY5" fmla="*/ 30960 h 188021"/>
                  <a:gd name="connsiteX6" fmla="*/ 24158 w 71393"/>
                  <a:gd name="connsiteY6" fmla="*/ 27772 h 188021"/>
                  <a:gd name="connsiteX7" fmla="*/ -220 w 71393"/>
                  <a:gd name="connsiteY7" fmla="*/ 100408 h 188021"/>
                  <a:gd name="connsiteX8" fmla="*/ 50657 w 71393"/>
                  <a:gd name="connsiteY8" fmla="*/ 188009 h 188021"/>
                  <a:gd name="connsiteX9" fmla="*/ 70802 w 71393"/>
                  <a:gd name="connsiteY9" fmla="*/ 138873 h 18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393" h="188021">
                    <a:moveTo>
                      <a:pt x="70802" y="138873"/>
                    </a:moveTo>
                    <a:cubicBezTo>
                      <a:pt x="72548" y="123699"/>
                      <a:pt x="67760" y="104126"/>
                      <a:pt x="64456" y="87599"/>
                    </a:cubicBezTo>
                    <a:cubicBezTo>
                      <a:pt x="58655" y="58792"/>
                      <a:pt x="51136" y="31178"/>
                      <a:pt x="47485" y="-12"/>
                    </a:cubicBezTo>
                    <a:cubicBezTo>
                      <a:pt x="46001" y="5087"/>
                      <a:pt x="50169" y="10025"/>
                      <a:pt x="47485" y="12797"/>
                    </a:cubicBezTo>
                    <a:cubicBezTo>
                      <a:pt x="47710" y="9372"/>
                      <a:pt x="45617" y="8275"/>
                      <a:pt x="46433" y="4254"/>
                    </a:cubicBezTo>
                    <a:cubicBezTo>
                      <a:pt x="36943" y="10356"/>
                      <a:pt x="32390" y="21443"/>
                      <a:pt x="26279" y="30960"/>
                    </a:cubicBezTo>
                    <a:cubicBezTo>
                      <a:pt x="26176" y="29305"/>
                      <a:pt x="26420" y="27271"/>
                      <a:pt x="24158" y="27772"/>
                    </a:cubicBezTo>
                    <a:cubicBezTo>
                      <a:pt x="23088" y="59067"/>
                      <a:pt x="2624" y="70873"/>
                      <a:pt x="-220" y="100408"/>
                    </a:cubicBezTo>
                    <a:cubicBezTo>
                      <a:pt x="16198" y="130141"/>
                      <a:pt x="34906" y="157595"/>
                      <a:pt x="50657" y="188009"/>
                    </a:cubicBezTo>
                    <a:cubicBezTo>
                      <a:pt x="50545" y="167471"/>
                      <a:pt x="68690" y="157235"/>
                      <a:pt x="70802" y="138873"/>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 name="Freeform 109">
                <a:extLst>
                  <a:ext uri="{FF2B5EF4-FFF2-40B4-BE49-F238E27FC236}">
                    <a16:creationId xmlns:a16="http://schemas.microsoft.com/office/drawing/2014/main" id="{B16B9FBC-A6ED-12A8-8095-94071538ECB1}"/>
                  </a:ext>
                </a:extLst>
              </p:cNvPr>
              <p:cNvSpPr/>
              <p:nvPr/>
            </p:nvSpPr>
            <p:spPr>
              <a:xfrm>
                <a:off x="6405359" y="3212650"/>
                <a:ext cx="10169" cy="72741"/>
              </a:xfrm>
              <a:custGeom>
                <a:avLst/>
                <a:gdLst>
                  <a:gd name="connsiteX0" fmla="*/ 776 w 3732"/>
                  <a:gd name="connsiteY0" fmla="*/ 26684 h 26696"/>
                  <a:gd name="connsiteX1" fmla="*/ 2888 w 3732"/>
                  <a:gd name="connsiteY1" fmla="*/ -12 h 26696"/>
                  <a:gd name="connsiteX2" fmla="*/ 776 w 3732"/>
                  <a:gd name="connsiteY2" fmla="*/ 26684 h 26696"/>
                </a:gdLst>
                <a:ahLst/>
                <a:cxnLst>
                  <a:cxn ang="0">
                    <a:pos x="connsiteX0" y="connsiteY0"/>
                  </a:cxn>
                  <a:cxn ang="0">
                    <a:pos x="connsiteX1" y="connsiteY1"/>
                  </a:cxn>
                  <a:cxn ang="0">
                    <a:pos x="connsiteX2" y="connsiteY2"/>
                  </a:cxn>
                </a:cxnLst>
                <a:rect l="l" t="t" r="r" b="b"/>
                <a:pathLst>
                  <a:path w="3732" h="26696">
                    <a:moveTo>
                      <a:pt x="776" y="26684"/>
                    </a:moveTo>
                    <a:cubicBezTo>
                      <a:pt x="851" y="17839"/>
                      <a:pt x="5066" y="7528"/>
                      <a:pt x="2888" y="-12"/>
                    </a:cubicBezTo>
                    <a:cubicBezTo>
                      <a:pt x="2391" y="8379"/>
                      <a:pt x="-2199" y="18322"/>
                      <a:pt x="776" y="26684"/>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Freeform 110">
                <a:extLst>
                  <a:ext uri="{FF2B5EF4-FFF2-40B4-BE49-F238E27FC236}">
                    <a16:creationId xmlns:a16="http://schemas.microsoft.com/office/drawing/2014/main" id="{DBB6D9D3-8CD7-62EF-3235-5E028D25E560}"/>
                  </a:ext>
                </a:extLst>
              </p:cNvPr>
              <p:cNvSpPr/>
              <p:nvPr/>
            </p:nvSpPr>
            <p:spPr>
              <a:xfrm>
                <a:off x="6419609" y="3110765"/>
                <a:ext cx="219503" cy="47567"/>
              </a:xfrm>
              <a:custGeom>
                <a:avLst/>
                <a:gdLst>
                  <a:gd name="connsiteX0" fmla="*/ 54910 w 80558"/>
                  <a:gd name="connsiteY0" fmla="*/ 6389 h 17457"/>
                  <a:gd name="connsiteX1" fmla="*/ 59134 w 80558"/>
                  <a:gd name="connsiteY1" fmla="*/ 7458 h 17457"/>
                  <a:gd name="connsiteX2" fmla="*/ 54910 w 80558"/>
                  <a:gd name="connsiteY2" fmla="*/ 7458 h 17457"/>
                  <a:gd name="connsiteX3" fmla="*/ 33695 w 80558"/>
                  <a:gd name="connsiteY3" fmla="*/ 9596 h 17457"/>
                  <a:gd name="connsiteX4" fmla="*/ 31583 w 80558"/>
                  <a:gd name="connsiteY4" fmla="*/ 7458 h 17457"/>
                  <a:gd name="connsiteX5" fmla="*/ 54910 w 80558"/>
                  <a:gd name="connsiteY5" fmla="*/ 6389 h 17457"/>
                  <a:gd name="connsiteX6" fmla="*/ 16733 w 80558"/>
                  <a:gd name="connsiteY6" fmla="*/ 17069 h 17457"/>
                  <a:gd name="connsiteX7" fmla="*/ 17794 w 80558"/>
                  <a:gd name="connsiteY7" fmla="*/ 11734 h 17457"/>
                  <a:gd name="connsiteX8" fmla="*/ 80339 w 80558"/>
                  <a:gd name="connsiteY8" fmla="*/ 2122 h 17457"/>
                  <a:gd name="connsiteX9" fmla="*/ 8266 w 80558"/>
                  <a:gd name="connsiteY9" fmla="*/ 1053 h 17457"/>
                  <a:gd name="connsiteX10" fmla="*/ 8266 w 80558"/>
                  <a:gd name="connsiteY10" fmla="*/ 2122 h 17457"/>
                  <a:gd name="connsiteX11" fmla="*/ 30503 w 80558"/>
                  <a:gd name="connsiteY11" fmla="*/ 5329 h 17457"/>
                  <a:gd name="connsiteX12" fmla="*/ 30503 w 80558"/>
                  <a:gd name="connsiteY12" fmla="*/ 9596 h 17457"/>
                  <a:gd name="connsiteX13" fmla="*/ 14621 w 80558"/>
                  <a:gd name="connsiteY13" fmla="*/ 6389 h 17457"/>
                  <a:gd name="connsiteX14" fmla="*/ -220 w 80558"/>
                  <a:gd name="connsiteY14" fmla="*/ 7458 h 17457"/>
                  <a:gd name="connsiteX15" fmla="*/ 11439 w 80558"/>
                  <a:gd name="connsiteY15" fmla="*/ 11734 h 17457"/>
                  <a:gd name="connsiteX16" fmla="*/ 16733 w 80558"/>
                  <a:gd name="connsiteY16" fmla="*/ 17069 h 17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558" h="17457">
                    <a:moveTo>
                      <a:pt x="54910" y="6389"/>
                    </a:moveTo>
                    <a:cubicBezTo>
                      <a:pt x="56580" y="6483"/>
                      <a:pt x="58927" y="5878"/>
                      <a:pt x="59134" y="7458"/>
                    </a:cubicBezTo>
                    <a:lnTo>
                      <a:pt x="54910" y="7458"/>
                    </a:lnTo>
                    <a:cubicBezTo>
                      <a:pt x="49503" y="9870"/>
                      <a:pt x="38839" y="6947"/>
                      <a:pt x="33695" y="9596"/>
                    </a:cubicBezTo>
                    <a:cubicBezTo>
                      <a:pt x="32766" y="9113"/>
                      <a:pt x="31818" y="8650"/>
                      <a:pt x="31583" y="7458"/>
                    </a:cubicBezTo>
                    <a:cubicBezTo>
                      <a:pt x="36352" y="1867"/>
                      <a:pt x="46630" y="8432"/>
                      <a:pt x="54910" y="6389"/>
                    </a:cubicBezTo>
                    <a:close/>
                    <a:moveTo>
                      <a:pt x="16733" y="17069"/>
                    </a:moveTo>
                    <a:cubicBezTo>
                      <a:pt x="20262" y="16729"/>
                      <a:pt x="13945" y="12405"/>
                      <a:pt x="17794" y="11734"/>
                    </a:cubicBezTo>
                    <a:cubicBezTo>
                      <a:pt x="42491" y="12405"/>
                      <a:pt x="62992" y="8848"/>
                      <a:pt x="80339" y="2122"/>
                    </a:cubicBezTo>
                    <a:cubicBezTo>
                      <a:pt x="63424" y="7562"/>
                      <a:pt x="30654" y="3570"/>
                      <a:pt x="8266" y="1053"/>
                    </a:cubicBezTo>
                    <a:cubicBezTo>
                      <a:pt x="6173" y="-1463"/>
                      <a:pt x="6173" y="1138"/>
                      <a:pt x="8266" y="2122"/>
                    </a:cubicBezTo>
                    <a:cubicBezTo>
                      <a:pt x="15944" y="2917"/>
                      <a:pt x="24430" y="2917"/>
                      <a:pt x="30503" y="5329"/>
                    </a:cubicBezTo>
                    <a:lnTo>
                      <a:pt x="30503" y="9596"/>
                    </a:lnTo>
                    <a:cubicBezTo>
                      <a:pt x="25097" y="8650"/>
                      <a:pt x="15278" y="12131"/>
                      <a:pt x="14621" y="6389"/>
                    </a:cubicBezTo>
                    <a:cubicBezTo>
                      <a:pt x="10791" y="13068"/>
                      <a:pt x="4558" y="4951"/>
                      <a:pt x="-220" y="7458"/>
                    </a:cubicBezTo>
                    <a:cubicBezTo>
                      <a:pt x="3563" y="8990"/>
                      <a:pt x="6604" y="11251"/>
                      <a:pt x="11439" y="11734"/>
                    </a:cubicBezTo>
                    <a:cubicBezTo>
                      <a:pt x="13025" y="13683"/>
                      <a:pt x="11410" y="18876"/>
                      <a:pt x="16733" y="17069"/>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Freeform 111">
                <a:extLst>
                  <a:ext uri="{FF2B5EF4-FFF2-40B4-BE49-F238E27FC236}">
                    <a16:creationId xmlns:a16="http://schemas.microsoft.com/office/drawing/2014/main" id="{9068E2C4-81BE-5DB9-4BCD-1116DE7B2C1E}"/>
                  </a:ext>
                </a:extLst>
              </p:cNvPr>
              <p:cNvSpPr/>
              <p:nvPr/>
            </p:nvSpPr>
            <p:spPr>
              <a:xfrm>
                <a:off x="6789253" y="2583847"/>
                <a:ext cx="15087" cy="142108"/>
              </a:xfrm>
              <a:custGeom>
                <a:avLst/>
                <a:gdLst>
                  <a:gd name="connsiteX0" fmla="*/ -220 w 5537"/>
                  <a:gd name="connsiteY0" fmla="*/ 52142 h 52154"/>
                  <a:gd name="connsiteX1" fmla="*/ 5102 w 5537"/>
                  <a:gd name="connsiteY1" fmla="*/ -12 h 52154"/>
                  <a:gd name="connsiteX2" fmla="*/ -220 w 5537"/>
                  <a:gd name="connsiteY2" fmla="*/ 52142 h 52154"/>
                </a:gdLst>
                <a:ahLst/>
                <a:cxnLst>
                  <a:cxn ang="0">
                    <a:pos x="connsiteX0" y="connsiteY0"/>
                  </a:cxn>
                  <a:cxn ang="0">
                    <a:pos x="connsiteX1" y="connsiteY1"/>
                  </a:cxn>
                  <a:cxn ang="0">
                    <a:pos x="connsiteX2" y="connsiteY2"/>
                  </a:cxn>
                </a:cxnLst>
                <a:rect l="l" t="t" r="r" b="b"/>
                <a:pathLst>
                  <a:path w="5537" h="52154">
                    <a:moveTo>
                      <a:pt x="-220" y="52142"/>
                    </a:moveTo>
                    <a:cubicBezTo>
                      <a:pt x="1911" y="34924"/>
                      <a:pt x="6342" y="16988"/>
                      <a:pt x="5102" y="-12"/>
                    </a:cubicBezTo>
                    <a:cubicBezTo>
                      <a:pt x="2408" y="16449"/>
                      <a:pt x="794" y="33988"/>
                      <a:pt x="-220" y="5214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Freeform 112">
                <a:extLst>
                  <a:ext uri="{FF2B5EF4-FFF2-40B4-BE49-F238E27FC236}">
                    <a16:creationId xmlns:a16="http://schemas.microsoft.com/office/drawing/2014/main" id="{BDC0EF40-EC65-726A-09EE-AA8C6499E461}"/>
                  </a:ext>
                </a:extLst>
              </p:cNvPr>
              <p:cNvSpPr/>
              <p:nvPr/>
            </p:nvSpPr>
            <p:spPr>
              <a:xfrm>
                <a:off x="6845280" y="3780260"/>
                <a:ext cx="8024" cy="20681"/>
              </a:xfrm>
              <a:custGeom>
                <a:avLst/>
                <a:gdLst>
                  <a:gd name="connsiteX0" fmla="*/ 2554 w 2945"/>
                  <a:gd name="connsiteY0" fmla="*/ -12 h 7590"/>
                  <a:gd name="connsiteX1" fmla="*/ 2554 w 2945"/>
                  <a:gd name="connsiteY1" fmla="*/ -12 h 7590"/>
                </a:gdLst>
                <a:ahLst/>
                <a:cxnLst>
                  <a:cxn ang="0">
                    <a:pos x="connsiteX0" y="connsiteY0"/>
                  </a:cxn>
                  <a:cxn ang="0">
                    <a:pos x="connsiteX1" y="connsiteY1"/>
                  </a:cxn>
                </a:cxnLst>
                <a:rect l="l" t="t" r="r" b="b"/>
                <a:pathLst>
                  <a:path w="2945" h="7590">
                    <a:moveTo>
                      <a:pt x="2554" y="-12"/>
                    </a:moveTo>
                    <a:cubicBezTo>
                      <a:pt x="-4355" y="14121"/>
                      <a:pt x="3999" y="5144"/>
                      <a:pt x="2554"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Freeform 113">
                <a:extLst>
                  <a:ext uri="{FF2B5EF4-FFF2-40B4-BE49-F238E27FC236}">
                    <a16:creationId xmlns:a16="http://schemas.microsoft.com/office/drawing/2014/main" id="{BD553502-7501-9606-6195-F8D044733E85}"/>
                  </a:ext>
                </a:extLst>
              </p:cNvPr>
              <p:cNvSpPr/>
              <p:nvPr/>
            </p:nvSpPr>
            <p:spPr>
              <a:xfrm>
                <a:off x="7024881" y="3853029"/>
                <a:ext cx="18608" cy="20338"/>
              </a:xfrm>
              <a:custGeom>
                <a:avLst/>
                <a:gdLst>
                  <a:gd name="connsiteX0" fmla="*/ 245 w 6829"/>
                  <a:gd name="connsiteY0" fmla="*/ 7452 h 7464"/>
                  <a:gd name="connsiteX1" fmla="*/ 6610 w 6829"/>
                  <a:gd name="connsiteY1" fmla="*/ -12 h 7464"/>
                  <a:gd name="connsiteX2" fmla="*/ 245 w 6829"/>
                  <a:gd name="connsiteY2" fmla="*/ 7452 h 7464"/>
                </a:gdLst>
                <a:ahLst/>
                <a:cxnLst>
                  <a:cxn ang="0">
                    <a:pos x="connsiteX0" y="connsiteY0"/>
                  </a:cxn>
                  <a:cxn ang="0">
                    <a:pos x="connsiteX1" y="connsiteY1"/>
                  </a:cxn>
                  <a:cxn ang="0">
                    <a:pos x="connsiteX2" y="connsiteY2"/>
                  </a:cxn>
                </a:cxnLst>
                <a:rect l="l" t="t" r="r" b="b"/>
                <a:pathLst>
                  <a:path w="6829" h="7464">
                    <a:moveTo>
                      <a:pt x="245" y="7452"/>
                    </a:moveTo>
                    <a:cubicBezTo>
                      <a:pt x="1710" y="4311"/>
                      <a:pt x="5155" y="3138"/>
                      <a:pt x="6610" y="-12"/>
                    </a:cubicBezTo>
                    <a:cubicBezTo>
                      <a:pt x="3475" y="792"/>
                      <a:pt x="-1820" y="4945"/>
                      <a:pt x="245" y="745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1" name="Freeform 114">
                <a:extLst>
                  <a:ext uri="{FF2B5EF4-FFF2-40B4-BE49-F238E27FC236}">
                    <a16:creationId xmlns:a16="http://schemas.microsoft.com/office/drawing/2014/main" id="{E36FEC74-1C17-0013-1507-CEAB80CD98DD}"/>
                  </a:ext>
                </a:extLst>
              </p:cNvPr>
              <p:cNvSpPr/>
              <p:nvPr/>
            </p:nvSpPr>
            <p:spPr>
              <a:xfrm>
                <a:off x="7080549" y="3786062"/>
                <a:ext cx="21594" cy="26471"/>
              </a:xfrm>
              <a:custGeom>
                <a:avLst/>
                <a:gdLst>
                  <a:gd name="connsiteX0" fmla="*/ 7366 w 7925"/>
                  <a:gd name="connsiteY0" fmla="*/ -12 h 9715"/>
                  <a:gd name="connsiteX1" fmla="*/ -49 w 7925"/>
                  <a:gd name="connsiteY1" fmla="*/ 9599 h 9715"/>
                  <a:gd name="connsiteX2" fmla="*/ 7366 w 7925"/>
                  <a:gd name="connsiteY2" fmla="*/ -12 h 9715"/>
                </a:gdLst>
                <a:ahLst/>
                <a:cxnLst>
                  <a:cxn ang="0">
                    <a:pos x="connsiteX0" y="connsiteY0"/>
                  </a:cxn>
                  <a:cxn ang="0">
                    <a:pos x="connsiteX1" y="connsiteY1"/>
                  </a:cxn>
                  <a:cxn ang="0">
                    <a:pos x="connsiteX2" y="connsiteY2"/>
                  </a:cxn>
                </a:cxnLst>
                <a:rect l="l" t="t" r="r" b="b"/>
                <a:pathLst>
                  <a:path w="7925" h="9715">
                    <a:moveTo>
                      <a:pt x="7366" y="-12"/>
                    </a:moveTo>
                    <a:cubicBezTo>
                      <a:pt x="4175" y="1359"/>
                      <a:pt x="-1251" y="10791"/>
                      <a:pt x="-49" y="9599"/>
                    </a:cubicBezTo>
                    <a:cubicBezTo>
                      <a:pt x="2372" y="6998"/>
                      <a:pt x="9310" y="3403"/>
                      <a:pt x="7366"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2" name="Freeform 115">
                <a:extLst>
                  <a:ext uri="{FF2B5EF4-FFF2-40B4-BE49-F238E27FC236}">
                    <a16:creationId xmlns:a16="http://schemas.microsoft.com/office/drawing/2014/main" id="{C784A627-BCB6-FEDF-3335-C6D7A1C3EC14}"/>
                  </a:ext>
                </a:extLst>
              </p:cNvPr>
              <p:cNvSpPr/>
              <p:nvPr/>
            </p:nvSpPr>
            <p:spPr>
              <a:xfrm>
                <a:off x="6893002" y="3981115"/>
                <a:ext cx="14725" cy="11891"/>
              </a:xfrm>
              <a:custGeom>
                <a:avLst/>
                <a:gdLst>
                  <a:gd name="connsiteX0" fmla="*/ 4133 w 5404"/>
                  <a:gd name="connsiteY0" fmla="*/ 4254 h 4364"/>
                  <a:gd name="connsiteX1" fmla="*/ 5184 w 5404"/>
                  <a:gd name="connsiteY1" fmla="*/ 1057 h 4364"/>
                  <a:gd name="connsiteX2" fmla="*/ -129 w 5404"/>
                  <a:gd name="connsiteY2" fmla="*/ -12 h 4364"/>
                  <a:gd name="connsiteX3" fmla="*/ 4133 w 5404"/>
                  <a:gd name="connsiteY3" fmla="*/ 4254 h 4364"/>
                </a:gdLst>
                <a:ahLst/>
                <a:cxnLst>
                  <a:cxn ang="0">
                    <a:pos x="connsiteX0" y="connsiteY0"/>
                  </a:cxn>
                  <a:cxn ang="0">
                    <a:pos x="connsiteX1" y="connsiteY1"/>
                  </a:cxn>
                  <a:cxn ang="0">
                    <a:pos x="connsiteX2" y="connsiteY2"/>
                  </a:cxn>
                  <a:cxn ang="0">
                    <a:pos x="connsiteX3" y="connsiteY3"/>
                  </a:cxn>
                </a:cxnLst>
                <a:rect l="l" t="t" r="r" b="b"/>
                <a:pathLst>
                  <a:path w="5404" h="4364">
                    <a:moveTo>
                      <a:pt x="4133" y="4254"/>
                    </a:moveTo>
                    <a:cubicBezTo>
                      <a:pt x="4076" y="2760"/>
                      <a:pt x="4630" y="1918"/>
                      <a:pt x="5184" y="1057"/>
                    </a:cubicBezTo>
                    <a:cubicBezTo>
                      <a:pt x="2725" y="1369"/>
                      <a:pt x="1110" y="877"/>
                      <a:pt x="-129" y="-12"/>
                    </a:cubicBezTo>
                    <a:cubicBezTo>
                      <a:pt x="-608" y="3327"/>
                      <a:pt x="800" y="4756"/>
                      <a:pt x="4133" y="4254"/>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Freeform 116">
                <a:extLst>
                  <a:ext uri="{FF2B5EF4-FFF2-40B4-BE49-F238E27FC236}">
                    <a16:creationId xmlns:a16="http://schemas.microsoft.com/office/drawing/2014/main" id="{3F78DEDE-94E0-0CB7-0D65-A2DA11C469ED}"/>
                  </a:ext>
                </a:extLst>
              </p:cNvPr>
              <p:cNvSpPr/>
              <p:nvPr/>
            </p:nvSpPr>
            <p:spPr>
              <a:xfrm>
                <a:off x="6883882" y="3835527"/>
                <a:ext cx="9232" cy="26240"/>
              </a:xfrm>
              <a:custGeom>
                <a:avLst/>
                <a:gdLst>
                  <a:gd name="connsiteX0" fmla="*/ 2157 w 3388"/>
                  <a:gd name="connsiteY0" fmla="*/ -12 h 9630"/>
                  <a:gd name="connsiteX1" fmla="*/ 1106 w 3388"/>
                  <a:gd name="connsiteY1" fmla="*/ 9618 h 9630"/>
                  <a:gd name="connsiteX2" fmla="*/ 2157 w 3388"/>
                  <a:gd name="connsiteY2" fmla="*/ -12 h 9630"/>
                </a:gdLst>
                <a:ahLst/>
                <a:cxnLst>
                  <a:cxn ang="0">
                    <a:pos x="connsiteX0" y="connsiteY0"/>
                  </a:cxn>
                  <a:cxn ang="0">
                    <a:pos x="connsiteX1" y="connsiteY1"/>
                  </a:cxn>
                  <a:cxn ang="0">
                    <a:pos x="connsiteX2" y="connsiteY2"/>
                  </a:cxn>
                </a:cxnLst>
                <a:rect l="l" t="t" r="r" b="b"/>
                <a:pathLst>
                  <a:path w="3388" h="9630">
                    <a:moveTo>
                      <a:pt x="2157" y="-12"/>
                    </a:moveTo>
                    <a:cubicBezTo>
                      <a:pt x="1697" y="2438"/>
                      <a:pt x="-2217" y="6865"/>
                      <a:pt x="1106" y="9618"/>
                    </a:cubicBezTo>
                    <a:cubicBezTo>
                      <a:pt x="186" y="5749"/>
                      <a:pt x="5246" y="2485"/>
                      <a:pt x="2157"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4" name="Freeform 117">
                <a:extLst>
                  <a:ext uri="{FF2B5EF4-FFF2-40B4-BE49-F238E27FC236}">
                    <a16:creationId xmlns:a16="http://schemas.microsoft.com/office/drawing/2014/main" id="{EEDC15E4-2EA6-9696-6C8B-1249A0DDE4A7}"/>
                  </a:ext>
                </a:extLst>
              </p:cNvPr>
              <p:cNvSpPr/>
              <p:nvPr/>
            </p:nvSpPr>
            <p:spPr>
              <a:xfrm>
                <a:off x="6382571" y="3372366"/>
                <a:ext cx="26114" cy="26986"/>
              </a:xfrm>
              <a:custGeom>
                <a:avLst/>
                <a:gdLst>
                  <a:gd name="connsiteX0" fmla="*/ -220 w 9584"/>
                  <a:gd name="connsiteY0" fmla="*/ 9893 h 9904"/>
                  <a:gd name="connsiteX1" fmla="*/ 9364 w 9584"/>
                  <a:gd name="connsiteY1" fmla="*/ -12 h 9904"/>
                  <a:gd name="connsiteX2" fmla="*/ -220 w 9584"/>
                  <a:gd name="connsiteY2" fmla="*/ 9893 h 9904"/>
                </a:gdLst>
                <a:ahLst/>
                <a:cxnLst>
                  <a:cxn ang="0">
                    <a:pos x="connsiteX0" y="connsiteY0"/>
                  </a:cxn>
                  <a:cxn ang="0">
                    <a:pos x="connsiteX1" y="connsiteY1"/>
                  </a:cxn>
                  <a:cxn ang="0">
                    <a:pos x="connsiteX2" y="connsiteY2"/>
                  </a:cxn>
                </a:cxnLst>
                <a:rect l="l" t="t" r="r" b="b"/>
                <a:pathLst>
                  <a:path w="9584" h="9904">
                    <a:moveTo>
                      <a:pt x="-220" y="9893"/>
                    </a:moveTo>
                    <a:cubicBezTo>
                      <a:pt x="3000" y="6563"/>
                      <a:pt x="6191" y="3233"/>
                      <a:pt x="9364" y="-12"/>
                    </a:cubicBezTo>
                    <a:cubicBezTo>
                      <a:pt x="5590" y="2958"/>
                      <a:pt x="2099" y="6118"/>
                      <a:pt x="-220" y="9893"/>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5" name="Freeform 118">
                <a:extLst>
                  <a:ext uri="{FF2B5EF4-FFF2-40B4-BE49-F238E27FC236}">
                    <a16:creationId xmlns:a16="http://schemas.microsoft.com/office/drawing/2014/main" id="{236FA23C-2532-C217-29E9-B693521AF55C}"/>
                  </a:ext>
                </a:extLst>
              </p:cNvPr>
              <p:cNvSpPr/>
              <p:nvPr/>
            </p:nvSpPr>
            <p:spPr>
              <a:xfrm>
                <a:off x="6786468" y="2725955"/>
                <a:ext cx="2782" cy="54389"/>
              </a:xfrm>
              <a:custGeom>
                <a:avLst/>
                <a:gdLst>
                  <a:gd name="connsiteX0" fmla="*/ -71 w 1021"/>
                  <a:gd name="connsiteY0" fmla="*/ 19949 h 19961"/>
                  <a:gd name="connsiteX1" fmla="*/ 802 w 1021"/>
                  <a:gd name="connsiteY1" fmla="*/ -12 h 19961"/>
                  <a:gd name="connsiteX2" fmla="*/ -71 w 1021"/>
                  <a:gd name="connsiteY2" fmla="*/ 19949 h 19961"/>
                </a:gdLst>
                <a:ahLst/>
                <a:cxnLst>
                  <a:cxn ang="0">
                    <a:pos x="connsiteX0" y="connsiteY0"/>
                  </a:cxn>
                  <a:cxn ang="0">
                    <a:pos x="connsiteX1" y="connsiteY1"/>
                  </a:cxn>
                  <a:cxn ang="0">
                    <a:pos x="connsiteX2" y="connsiteY2"/>
                  </a:cxn>
                </a:cxnLst>
                <a:rect l="l" t="t" r="r" b="b"/>
                <a:pathLst>
                  <a:path w="1021" h="19961">
                    <a:moveTo>
                      <a:pt x="-71" y="19949"/>
                    </a:moveTo>
                    <a:cubicBezTo>
                      <a:pt x="145" y="13213"/>
                      <a:pt x="436" y="6563"/>
                      <a:pt x="802" y="-12"/>
                    </a:cubicBezTo>
                    <a:cubicBezTo>
                      <a:pt x="-43" y="6790"/>
                      <a:pt x="-465" y="13469"/>
                      <a:pt x="-71" y="19949"/>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19">
                <a:extLst>
                  <a:ext uri="{FF2B5EF4-FFF2-40B4-BE49-F238E27FC236}">
                    <a16:creationId xmlns:a16="http://schemas.microsoft.com/office/drawing/2014/main" id="{194E7680-D2C1-9B90-60B2-034305C71637}"/>
                  </a:ext>
                </a:extLst>
              </p:cNvPr>
              <p:cNvSpPr/>
              <p:nvPr/>
            </p:nvSpPr>
            <p:spPr>
              <a:xfrm>
                <a:off x="6552159" y="3547341"/>
                <a:ext cx="6101" cy="29101"/>
              </a:xfrm>
              <a:custGeom>
                <a:avLst/>
                <a:gdLst>
                  <a:gd name="connsiteX0" fmla="*/ 2020 w 2239"/>
                  <a:gd name="connsiteY0" fmla="*/ 10668 h 10680"/>
                  <a:gd name="connsiteX1" fmla="*/ -101 w 2239"/>
                  <a:gd name="connsiteY1" fmla="*/ -12 h 10680"/>
                  <a:gd name="connsiteX2" fmla="*/ 2020 w 2239"/>
                  <a:gd name="connsiteY2" fmla="*/ 10668 h 10680"/>
                </a:gdLst>
                <a:ahLst/>
                <a:cxnLst>
                  <a:cxn ang="0">
                    <a:pos x="connsiteX0" y="connsiteY0"/>
                  </a:cxn>
                  <a:cxn ang="0">
                    <a:pos x="connsiteX1" y="connsiteY1"/>
                  </a:cxn>
                  <a:cxn ang="0">
                    <a:pos x="connsiteX2" y="connsiteY2"/>
                  </a:cxn>
                </a:cxnLst>
                <a:rect l="l" t="t" r="r" b="b"/>
                <a:pathLst>
                  <a:path w="2239" h="10680">
                    <a:moveTo>
                      <a:pt x="2020" y="10668"/>
                    </a:moveTo>
                    <a:cubicBezTo>
                      <a:pt x="1935" y="6487"/>
                      <a:pt x="1494" y="2646"/>
                      <a:pt x="-101" y="-12"/>
                    </a:cubicBezTo>
                    <a:cubicBezTo>
                      <a:pt x="452" y="3687"/>
                      <a:pt x="-1678" y="10139"/>
                      <a:pt x="2020" y="10668"/>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7" name="Freeform 120">
                <a:extLst>
                  <a:ext uri="{FF2B5EF4-FFF2-40B4-BE49-F238E27FC236}">
                    <a16:creationId xmlns:a16="http://schemas.microsoft.com/office/drawing/2014/main" id="{F7BF508C-42B0-02E6-BA4B-69B1B8583F1C}"/>
                  </a:ext>
                </a:extLst>
              </p:cNvPr>
              <p:cNvSpPr/>
              <p:nvPr/>
            </p:nvSpPr>
            <p:spPr>
              <a:xfrm>
                <a:off x="6612608" y="2639217"/>
                <a:ext cx="17858" cy="205669"/>
              </a:xfrm>
              <a:custGeom>
                <a:avLst/>
                <a:gdLst>
                  <a:gd name="connsiteX0" fmla="*/ 1031 w 6554"/>
                  <a:gd name="connsiteY0" fmla="*/ 72623 h 75481"/>
                  <a:gd name="connsiteX1" fmla="*/ 6334 w 6554"/>
                  <a:gd name="connsiteY1" fmla="*/ -12 h 75481"/>
                  <a:gd name="connsiteX2" fmla="*/ -39 w 6554"/>
                  <a:gd name="connsiteY2" fmla="*/ 71554 h 75481"/>
                  <a:gd name="connsiteX3" fmla="*/ 1031 w 6554"/>
                  <a:gd name="connsiteY3" fmla="*/ 72623 h 75481"/>
                </a:gdLst>
                <a:ahLst/>
                <a:cxnLst>
                  <a:cxn ang="0">
                    <a:pos x="connsiteX0" y="connsiteY0"/>
                  </a:cxn>
                  <a:cxn ang="0">
                    <a:pos x="connsiteX1" y="connsiteY1"/>
                  </a:cxn>
                  <a:cxn ang="0">
                    <a:pos x="connsiteX2" y="connsiteY2"/>
                  </a:cxn>
                  <a:cxn ang="0">
                    <a:pos x="connsiteX3" y="connsiteY3"/>
                  </a:cxn>
                </a:cxnLst>
                <a:rect l="l" t="t" r="r" b="b"/>
                <a:pathLst>
                  <a:path w="6554" h="75481">
                    <a:moveTo>
                      <a:pt x="1031" y="72623"/>
                    </a:moveTo>
                    <a:cubicBezTo>
                      <a:pt x="26" y="46314"/>
                      <a:pt x="5856" y="21216"/>
                      <a:pt x="6334" y="-12"/>
                    </a:cubicBezTo>
                    <a:cubicBezTo>
                      <a:pt x="-1494" y="18104"/>
                      <a:pt x="-20" y="45558"/>
                      <a:pt x="-39" y="71554"/>
                    </a:cubicBezTo>
                    <a:cubicBezTo>
                      <a:pt x="-884" y="75206"/>
                      <a:pt x="1538" y="77647"/>
                      <a:pt x="1031" y="72623"/>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8" name="Freeform 121">
                <a:extLst>
                  <a:ext uri="{FF2B5EF4-FFF2-40B4-BE49-F238E27FC236}">
                    <a16:creationId xmlns:a16="http://schemas.microsoft.com/office/drawing/2014/main" id="{2E3528D9-66E1-AEB7-5B40-65D071E731A6}"/>
                  </a:ext>
                </a:extLst>
              </p:cNvPr>
              <p:cNvSpPr/>
              <p:nvPr/>
            </p:nvSpPr>
            <p:spPr>
              <a:xfrm>
                <a:off x="6657513" y="2586787"/>
                <a:ext cx="8150" cy="26188"/>
              </a:xfrm>
              <a:custGeom>
                <a:avLst/>
                <a:gdLst>
                  <a:gd name="connsiteX0" fmla="*/ 1494 w 2991"/>
                  <a:gd name="connsiteY0" fmla="*/ -12 h 9611"/>
                  <a:gd name="connsiteX1" fmla="*/ 1494 w 2991"/>
                  <a:gd name="connsiteY1" fmla="*/ 9599 h 9611"/>
                  <a:gd name="connsiteX2" fmla="*/ 1494 w 2991"/>
                  <a:gd name="connsiteY2" fmla="*/ -12 h 9611"/>
                </a:gdLst>
                <a:ahLst/>
                <a:cxnLst>
                  <a:cxn ang="0">
                    <a:pos x="connsiteX0" y="connsiteY0"/>
                  </a:cxn>
                  <a:cxn ang="0">
                    <a:pos x="connsiteX1" y="connsiteY1"/>
                  </a:cxn>
                  <a:cxn ang="0">
                    <a:pos x="connsiteX2" y="connsiteY2"/>
                  </a:cxn>
                </a:cxnLst>
                <a:rect l="l" t="t" r="r" b="b"/>
                <a:pathLst>
                  <a:path w="2991" h="9611">
                    <a:moveTo>
                      <a:pt x="1494" y="-12"/>
                    </a:moveTo>
                    <a:cubicBezTo>
                      <a:pt x="-1312" y="1918"/>
                      <a:pt x="-205" y="6667"/>
                      <a:pt x="1494" y="9599"/>
                    </a:cubicBezTo>
                    <a:cubicBezTo>
                      <a:pt x="1936" y="7461"/>
                      <a:pt x="4132" y="1681"/>
                      <a:pt x="1494"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9" name="Freeform 122">
                <a:extLst>
                  <a:ext uri="{FF2B5EF4-FFF2-40B4-BE49-F238E27FC236}">
                    <a16:creationId xmlns:a16="http://schemas.microsoft.com/office/drawing/2014/main" id="{7AD999CA-7CF1-36AB-84EC-2E26E99CB372}"/>
                  </a:ext>
                </a:extLst>
              </p:cNvPr>
              <p:cNvSpPr/>
              <p:nvPr/>
            </p:nvSpPr>
            <p:spPr>
              <a:xfrm>
                <a:off x="6679063" y="2755625"/>
                <a:ext cx="7561" cy="36231"/>
              </a:xfrm>
              <a:custGeom>
                <a:avLst/>
                <a:gdLst>
                  <a:gd name="connsiteX0" fmla="*/ 2081 w 2775"/>
                  <a:gd name="connsiteY0" fmla="*/ -12 h 13297"/>
                  <a:gd name="connsiteX1" fmla="*/ -31 w 2775"/>
                  <a:gd name="connsiteY1" fmla="*/ 5323 h 13297"/>
                  <a:gd name="connsiteX2" fmla="*/ 2081 w 2775"/>
                  <a:gd name="connsiteY2" fmla="*/ -12 h 13297"/>
                </a:gdLst>
                <a:ahLst/>
                <a:cxnLst>
                  <a:cxn ang="0">
                    <a:pos x="connsiteX0" y="connsiteY0"/>
                  </a:cxn>
                  <a:cxn ang="0">
                    <a:pos x="connsiteX1" y="connsiteY1"/>
                  </a:cxn>
                  <a:cxn ang="0">
                    <a:pos x="connsiteX2" y="connsiteY2"/>
                  </a:cxn>
                </a:cxnLst>
                <a:rect l="l" t="t" r="r" b="b"/>
                <a:pathLst>
                  <a:path w="2775" h="13297">
                    <a:moveTo>
                      <a:pt x="2081" y="-12"/>
                    </a:moveTo>
                    <a:cubicBezTo>
                      <a:pt x="1490" y="1889"/>
                      <a:pt x="1518" y="4425"/>
                      <a:pt x="-31" y="5323"/>
                    </a:cubicBezTo>
                    <a:cubicBezTo>
                      <a:pt x="-1280" y="25956"/>
                      <a:pt x="4146" y="-31"/>
                      <a:pt x="2081"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0" name="Freeform 123">
                <a:extLst>
                  <a:ext uri="{FF2B5EF4-FFF2-40B4-BE49-F238E27FC236}">
                    <a16:creationId xmlns:a16="http://schemas.microsoft.com/office/drawing/2014/main" id="{2A5389D0-E7C1-29E3-96E9-A847A971228E}"/>
                  </a:ext>
                </a:extLst>
              </p:cNvPr>
              <p:cNvSpPr/>
              <p:nvPr/>
            </p:nvSpPr>
            <p:spPr>
              <a:xfrm>
                <a:off x="6522933" y="2775276"/>
                <a:ext cx="29948" cy="44850"/>
              </a:xfrm>
              <a:custGeom>
                <a:avLst/>
                <a:gdLst>
                  <a:gd name="connsiteX0" fmla="*/ 8503 w 10991"/>
                  <a:gd name="connsiteY0" fmla="*/ 16294 h 16460"/>
                  <a:gd name="connsiteX1" fmla="*/ 8503 w 10991"/>
                  <a:gd name="connsiteY1" fmla="*/ 1318 h 16460"/>
                  <a:gd name="connsiteX2" fmla="*/ 1087 w 10991"/>
                  <a:gd name="connsiteY2" fmla="*/ 15215 h 16460"/>
                  <a:gd name="connsiteX3" fmla="*/ 8503 w 10991"/>
                  <a:gd name="connsiteY3" fmla="*/ 16294 h 16460"/>
                </a:gdLst>
                <a:ahLst/>
                <a:cxnLst>
                  <a:cxn ang="0">
                    <a:pos x="connsiteX0" y="connsiteY0"/>
                  </a:cxn>
                  <a:cxn ang="0">
                    <a:pos x="connsiteX1" y="connsiteY1"/>
                  </a:cxn>
                  <a:cxn ang="0">
                    <a:pos x="connsiteX2" y="connsiteY2"/>
                  </a:cxn>
                  <a:cxn ang="0">
                    <a:pos x="connsiteX3" y="connsiteY3"/>
                  </a:cxn>
                </a:cxnLst>
                <a:rect l="l" t="t" r="r" b="b"/>
                <a:pathLst>
                  <a:path w="10991" h="16460">
                    <a:moveTo>
                      <a:pt x="8503" y="16294"/>
                    </a:moveTo>
                    <a:cubicBezTo>
                      <a:pt x="11901" y="13730"/>
                      <a:pt x="11131" y="4071"/>
                      <a:pt x="8503" y="1318"/>
                    </a:cubicBezTo>
                    <a:cubicBezTo>
                      <a:pt x="-405" y="-4235"/>
                      <a:pt x="-1691" y="9000"/>
                      <a:pt x="1087" y="15215"/>
                    </a:cubicBezTo>
                    <a:cubicBezTo>
                      <a:pt x="3575" y="15556"/>
                      <a:pt x="5058" y="16899"/>
                      <a:pt x="8503" y="16294"/>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Freeform 124">
                <a:extLst>
                  <a:ext uri="{FF2B5EF4-FFF2-40B4-BE49-F238E27FC236}">
                    <a16:creationId xmlns:a16="http://schemas.microsoft.com/office/drawing/2014/main" id="{1236D5DB-F7FC-2144-3462-4AD70858CE78}"/>
                  </a:ext>
                </a:extLst>
              </p:cNvPr>
              <p:cNvSpPr/>
              <p:nvPr/>
            </p:nvSpPr>
            <p:spPr>
              <a:xfrm>
                <a:off x="6408686" y="3326148"/>
                <a:ext cx="51357" cy="46218"/>
              </a:xfrm>
              <a:custGeom>
                <a:avLst/>
                <a:gdLst>
                  <a:gd name="connsiteX0" fmla="*/ 18629 w 18848"/>
                  <a:gd name="connsiteY0" fmla="*/ -12 h 16962"/>
                  <a:gd name="connsiteX1" fmla="*/ -220 w 18848"/>
                  <a:gd name="connsiteY1" fmla="*/ 16950 h 16962"/>
                  <a:gd name="connsiteX2" fmla="*/ 18629 w 18848"/>
                  <a:gd name="connsiteY2" fmla="*/ -12 h 16962"/>
                </a:gdLst>
                <a:ahLst/>
                <a:cxnLst>
                  <a:cxn ang="0">
                    <a:pos x="connsiteX0" y="connsiteY0"/>
                  </a:cxn>
                  <a:cxn ang="0">
                    <a:pos x="connsiteX1" y="connsiteY1"/>
                  </a:cxn>
                  <a:cxn ang="0">
                    <a:pos x="connsiteX2" y="connsiteY2"/>
                  </a:cxn>
                </a:cxnLst>
                <a:rect l="l" t="t" r="r" b="b"/>
                <a:pathLst>
                  <a:path w="18848" h="16962">
                    <a:moveTo>
                      <a:pt x="18629" y="-12"/>
                    </a:moveTo>
                    <a:cubicBezTo>
                      <a:pt x="12349" y="4491"/>
                      <a:pt x="6097" y="10507"/>
                      <a:pt x="-220" y="16950"/>
                    </a:cubicBezTo>
                    <a:cubicBezTo>
                      <a:pt x="6867" y="11397"/>
                      <a:pt x="14978" y="6553"/>
                      <a:pt x="18629"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2" name="Freeform 125">
                <a:extLst>
                  <a:ext uri="{FF2B5EF4-FFF2-40B4-BE49-F238E27FC236}">
                    <a16:creationId xmlns:a16="http://schemas.microsoft.com/office/drawing/2014/main" id="{FB119E17-4CE2-3A52-5E2D-0958A6AC107F}"/>
                  </a:ext>
                </a:extLst>
              </p:cNvPr>
              <p:cNvSpPr/>
              <p:nvPr/>
            </p:nvSpPr>
            <p:spPr>
              <a:xfrm>
                <a:off x="6382086" y="3136945"/>
                <a:ext cx="326315" cy="285274"/>
              </a:xfrm>
              <a:custGeom>
                <a:avLst/>
                <a:gdLst>
                  <a:gd name="connsiteX0" fmla="*/ -220 w 119758"/>
                  <a:gd name="connsiteY0" fmla="*/ 104684 h 104696"/>
                  <a:gd name="connsiteX1" fmla="*/ 119539 w 119758"/>
                  <a:gd name="connsiteY1" fmla="*/ -12 h 104696"/>
                  <a:gd name="connsiteX2" fmla="*/ -220 w 119758"/>
                  <a:gd name="connsiteY2" fmla="*/ 104684 h 104696"/>
                </a:gdLst>
                <a:ahLst/>
                <a:cxnLst>
                  <a:cxn ang="0">
                    <a:pos x="connsiteX0" y="connsiteY0"/>
                  </a:cxn>
                  <a:cxn ang="0">
                    <a:pos x="connsiteX1" y="connsiteY1"/>
                  </a:cxn>
                  <a:cxn ang="0">
                    <a:pos x="connsiteX2" y="connsiteY2"/>
                  </a:cxn>
                </a:cxnLst>
                <a:rect l="l" t="t" r="r" b="b"/>
                <a:pathLst>
                  <a:path w="119758" h="104696">
                    <a:moveTo>
                      <a:pt x="-220" y="104684"/>
                    </a:moveTo>
                    <a:cubicBezTo>
                      <a:pt x="35910" y="66663"/>
                      <a:pt x="81465" y="32465"/>
                      <a:pt x="119539" y="-12"/>
                    </a:cubicBezTo>
                    <a:cubicBezTo>
                      <a:pt x="77542" y="32077"/>
                      <a:pt x="32550" y="66852"/>
                      <a:pt x="-220" y="104684"/>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3" name="Freeform 126">
                <a:extLst>
                  <a:ext uri="{FF2B5EF4-FFF2-40B4-BE49-F238E27FC236}">
                    <a16:creationId xmlns:a16="http://schemas.microsoft.com/office/drawing/2014/main" id="{1BE1F166-F7D9-9FE9-4AA1-0C38C0CDDE33}"/>
                  </a:ext>
                </a:extLst>
              </p:cNvPr>
              <p:cNvSpPr/>
              <p:nvPr/>
            </p:nvSpPr>
            <p:spPr>
              <a:xfrm>
                <a:off x="6521759" y="2856090"/>
                <a:ext cx="36613" cy="48321"/>
              </a:xfrm>
              <a:custGeom>
                <a:avLst/>
                <a:gdLst>
                  <a:gd name="connsiteX0" fmla="*/ 11056 w 13437"/>
                  <a:gd name="connsiteY0" fmla="*/ 17580 h 17734"/>
                  <a:gd name="connsiteX1" fmla="*/ 2570 w 13437"/>
                  <a:gd name="connsiteY1" fmla="*/ 16520 h 17734"/>
                  <a:gd name="connsiteX2" fmla="*/ 11056 w 13437"/>
                  <a:gd name="connsiteY2" fmla="*/ 17580 h 17734"/>
                </a:gdLst>
                <a:ahLst/>
                <a:cxnLst>
                  <a:cxn ang="0">
                    <a:pos x="connsiteX0" y="connsiteY0"/>
                  </a:cxn>
                  <a:cxn ang="0">
                    <a:pos x="connsiteX1" y="connsiteY1"/>
                  </a:cxn>
                  <a:cxn ang="0">
                    <a:pos x="connsiteX2" y="connsiteY2"/>
                  </a:cxn>
                </a:cxnLst>
                <a:rect l="l" t="t" r="r" b="b"/>
                <a:pathLst>
                  <a:path w="13437" h="17734">
                    <a:moveTo>
                      <a:pt x="11056" y="17580"/>
                    </a:moveTo>
                    <a:cubicBezTo>
                      <a:pt x="21391" y="-3753"/>
                      <a:pt x="-9342" y="-7518"/>
                      <a:pt x="2570" y="16520"/>
                    </a:cubicBezTo>
                    <a:cubicBezTo>
                      <a:pt x="5114" y="17182"/>
                      <a:pt x="7404" y="18072"/>
                      <a:pt x="11056" y="17580"/>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4" name="Freeform 127">
                <a:extLst>
                  <a:ext uri="{FF2B5EF4-FFF2-40B4-BE49-F238E27FC236}">
                    <a16:creationId xmlns:a16="http://schemas.microsoft.com/office/drawing/2014/main" id="{2D6283CD-A26E-0763-C0B5-33CE185756F8}"/>
                  </a:ext>
                </a:extLst>
              </p:cNvPr>
              <p:cNvSpPr/>
              <p:nvPr/>
            </p:nvSpPr>
            <p:spPr>
              <a:xfrm>
                <a:off x="6706273" y="2473288"/>
                <a:ext cx="13477" cy="58177"/>
              </a:xfrm>
              <a:custGeom>
                <a:avLst/>
                <a:gdLst>
                  <a:gd name="connsiteX0" fmla="*/ 2693 w 4946"/>
                  <a:gd name="connsiteY0" fmla="*/ -12 h 21351"/>
                  <a:gd name="connsiteX1" fmla="*/ 562 w 4946"/>
                  <a:gd name="connsiteY1" fmla="*/ 21339 h 21351"/>
                  <a:gd name="connsiteX2" fmla="*/ 2693 w 4946"/>
                  <a:gd name="connsiteY2" fmla="*/ -12 h 21351"/>
                </a:gdLst>
                <a:ahLst/>
                <a:cxnLst>
                  <a:cxn ang="0">
                    <a:pos x="connsiteX0" y="connsiteY0"/>
                  </a:cxn>
                  <a:cxn ang="0">
                    <a:pos x="connsiteX1" y="connsiteY1"/>
                  </a:cxn>
                  <a:cxn ang="0">
                    <a:pos x="connsiteX2" y="connsiteY2"/>
                  </a:cxn>
                </a:cxnLst>
                <a:rect l="l" t="t" r="r" b="b"/>
                <a:pathLst>
                  <a:path w="4946" h="21351">
                    <a:moveTo>
                      <a:pt x="2693" y="-12"/>
                    </a:moveTo>
                    <a:cubicBezTo>
                      <a:pt x="2852" y="7282"/>
                      <a:pt x="-2085" y="15096"/>
                      <a:pt x="562" y="21339"/>
                    </a:cubicBezTo>
                    <a:cubicBezTo>
                      <a:pt x="3068" y="15162"/>
                      <a:pt x="7255" y="4169"/>
                      <a:pt x="2693"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5" name="Freeform 128">
                <a:extLst>
                  <a:ext uri="{FF2B5EF4-FFF2-40B4-BE49-F238E27FC236}">
                    <a16:creationId xmlns:a16="http://schemas.microsoft.com/office/drawing/2014/main" id="{ACFBD579-D748-78DD-9116-32B0FEFC921B}"/>
                  </a:ext>
                </a:extLst>
              </p:cNvPr>
              <p:cNvSpPr/>
              <p:nvPr/>
            </p:nvSpPr>
            <p:spPr>
              <a:xfrm>
                <a:off x="6512020" y="3629169"/>
                <a:ext cx="71556" cy="11390"/>
              </a:xfrm>
              <a:custGeom>
                <a:avLst/>
                <a:gdLst>
                  <a:gd name="connsiteX0" fmla="*/ 15691 w 26261"/>
                  <a:gd name="connsiteY0" fmla="*/ 3086 h 4180"/>
                  <a:gd name="connsiteX1" fmla="*/ -220 w 26261"/>
                  <a:gd name="connsiteY1" fmla="*/ 4146 h 4180"/>
                  <a:gd name="connsiteX2" fmla="*/ 19915 w 26261"/>
                  <a:gd name="connsiteY2" fmla="*/ 4146 h 4180"/>
                  <a:gd name="connsiteX3" fmla="*/ 15691 w 26261"/>
                  <a:gd name="connsiteY3" fmla="*/ 3086 h 4180"/>
                </a:gdLst>
                <a:ahLst/>
                <a:cxnLst>
                  <a:cxn ang="0">
                    <a:pos x="connsiteX0" y="connsiteY0"/>
                  </a:cxn>
                  <a:cxn ang="0">
                    <a:pos x="connsiteX1" y="connsiteY1"/>
                  </a:cxn>
                  <a:cxn ang="0">
                    <a:pos x="connsiteX2" y="connsiteY2"/>
                  </a:cxn>
                  <a:cxn ang="0">
                    <a:pos x="connsiteX3" y="connsiteY3"/>
                  </a:cxn>
                </a:cxnLst>
                <a:rect l="l" t="t" r="r" b="b"/>
                <a:pathLst>
                  <a:path w="26261" h="4180">
                    <a:moveTo>
                      <a:pt x="15691" y="3086"/>
                    </a:moveTo>
                    <a:cubicBezTo>
                      <a:pt x="11561" y="731"/>
                      <a:pt x="1526" y="-2997"/>
                      <a:pt x="-220" y="4146"/>
                    </a:cubicBezTo>
                    <a:lnTo>
                      <a:pt x="19915" y="4146"/>
                    </a:lnTo>
                    <a:cubicBezTo>
                      <a:pt x="32484" y="4411"/>
                      <a:pt x="22975" y="2263"/>
                      <a:pt x="15691" y="3086"/>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6" name="Freeform 129">
                <a:extLst>
                  <a:ext uri="{FF2B5EF4-FFF2-40B4-BE49-F238E27FC236}">
                    <a16:creationId xmlns:a16="http://schemas.microsoft.com/office/drawing/2014/main" id="{A09C8CCC-C5FF-5B90-9CD4-431C421D90F5}"/>
                  </a:ext>
                </a:extLst>
              </p:cNvPr>
              <p:cNvSpPr/>
              <p:nvPr/>
            </p:nvSpPr>
            <p:spPr>
              <a:xfrm>
                <a:off x="6528723" y="2950044"/>
                <a:ext cx="29831" cy="42242"/>
              </a:xfrm>
              <a:custGeom>
                <a:avLst/>
                <a:gdLst>
                  <a:gd name="connsiteX0" fmla="*/ 8499 w 10948"/>
                  <a:gd name="connsiteY0" fmla="*/ 15158 h 15503"/>
                  <a:gd name="connsiteX1" fmla="*/ 7429 w 10948"/>
                  <a:gd name="connsiteY1" fmla="*/ 211 h 15503"/>
                  <a:gd name="connsiteX2" fmla="*/ 8499 w 10948"/>
                  <a:gd name="connsiteY2" fmla="*/ 15158 h 15503"/>
                </a:gdLst>
                <a:ahLst/>
                <a:cxnLst>
                  <a:cxn ang="0">
                    <a:pos x="connsiteX0" y="connsiteY0"/>
                  </a:cxn>
                  <a:cxn ang="0">
                    <a:pos x="connsiteX1" y="connsiteY1"/>
                  </a:cxn>
                  <a:cxn ang="0">
                    <a:pos x="connsiteX2" y="connsiteY2"/>
                  </a:cxn>
                </a:cxnLst>
                <a:rect l="l" t="t" r="r" b="b"/>
                <a:pathLst>
                  <a:path w="10948" h="15503">
                    <a:moveTo>
                      <a:pt x="8499" y="15158"/>
                    </a:moveTo>
                    <a:cubicBezTo>
                      <a:pt x="12339" y="12027"/>
                      <a:pt x="10715" y="2529"/>
                      <a:pt x="7429" y="211"/>
                    </a:cubicBezTo>
                    <a:cubicBezTo>
                      <a:pt x="-3985" y="-2371"/>
                      <a:pt x="-1789" y="18337"/>
                      <a:pt x="8499" y="15158"/>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7" name="Freeform 130">
                <a:extLst>
                  <a:ext uri="{FF2B5EF4-FFF2-40B4-BE49-F238E27FC236}">
                    <a16:creationId xmlns:a16="http://schemas.microsoft.com/office/drawing/2014/main" id="{7920EF7E-57C6-BE36-B72D-A975C4F3DC8E}"/>
                  </a:ext>
                </a:extLst>
              </p:cNvPr>
              <p:cNvSpPr/>
              <p:nvPr/>
            </p:nvSpPr>
            <p:spPr>
              <a:xfrm>
                <a:off x="6505595" y="3544428"/>
                <a:ext cx="8343" cy="29152"/>
              </a:xfrm>
              <a:custGeom>
                <a:avLst/>
                <a:gdLst>
                  <a:gd name="connsiteX0" fmla="*/ 1086 w 3062"/>
                  <a:gd name="connsiteY0" fmla="*/ -12 h 10699"/>
                  <a:gd name="connsiteX1" fmla="*/ 2138 w 3062"/>
                  <a:gd name="connsiteY1" fmla="*/ 10687 h 10699"/>
                  <a:gd name="connsiteX2" fmla="*/ 1086 w 3062"/>
                  <a:gd name="connsiteY2" fmla="*/ -12 h 10699"/>
                </a:gdLst>
                <a:ahLst/>
                <a:cxnLst>
                  <a:cxn ang="0">
                    <a:pos x="connsiteX0" y="connsiteY0"/>
                  </a:cxn>
                  <a:cxn ang="0">
                    <a:pos x="connsiteX1" y="connsiteY1"/>
                  </a:cxn>
                  <a:cxn ang="0">
                    <a:pos x="connsiteX2" y="connsiteY2"/>
                  </a:cxn>
                </a:cxnLst>
                <a:rect l="l" t="t" r="r" b="b"/>
                <a:pathLst>
                  <a:path w="3062" h="10699">
                    <a:moveTo>
                      <a:pt x="1086" y="-12"/>
                    </a:moveTo>
                    <a:cubicBezTo>
                      <a:pt x="2063" y="3469"/>
                      <a:pt x="-3035" y="9845"/>
                      <a:pt x="2138" y="10687"/>
                    </a:cubicBezTo>
                    <a:cubicBezTo>
                      <a:pt x="3809" y="9259"/>
                      <a:pt x="2119" y="2230"/>
                      <a:pt x="1086"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8" name="Freeform 131">
                <a:extLst>
                  <a:ext uri="{FF2B5EF4-FFF2-40B4-BE49-F238E27FC236}">
                    <a16:creationId xmlns:a16="http://schemas.microsoft.com/office/drawing/2014/main" id="{4C5E81F9-26E2-CA9E-A820-693F6FCC8513}"/>
                  </a:ext>
                </a:extLst>
              </p:cNvPr>
              <p:cNvSpPr/>
              <p:nvPr/>
            </p:nvSpPr>
            <p:spPr>
              <a:xfrm>
                <a:off x="6676687" y="3340712"/>
                <a:ext cx="17313" cy="84419"/>
              </a:xfrm>
              <a:custGeom>
                <a:avLst/>
                <a:gdLst>
                  <a:gd name="connsiteX0" fmla="*/ 6135 w 6354"/>
                  <a:gd name="connsiteY0" fmla="*/ 30970 h 30982"/>
                  <a:gd name="connsiteX1" fmla="*/ -220 w 6354"/>
                  <a:gd name="connsiteY1" fmla="*/ -12 h 30982"/>
                  <a:gd name="connsiteX2" fmla="*/ 6135 w 6354"/>
                  <a:gd name="connsiteY2" fmla="*/ 30970 h 30982"/>
                </a:gdLst>
                <a:ahLst/>
                <a:cxnLst>
                  <a:cxn ang="0">
                    <a:pos x="connsiteX0" y="connsiteY0"/>
                  </a:cxn>
                  <a:cxn ang="0">
                    <a:pos x="connsiteX1" y="connsiteY1"/>
                  </a:cxn>
                  <a:cxn ang="0">
                    <a:pos x="connsiteX2" y="connsiteY2"/>
                  </a:cxn>
                </a:cxnLst>
                <a:rect l="l" t="t" r="r" b="b"/>
                <a:pathLst>
                  <a:path w="6354" h="30982">
                    <a:moveTo>
                      <a:pt x="6135" y="30970"/>
                    </a:moveTo>
                    <a:cubicBezTo>
                      <a:pt x="4258" y="20393"/>
                      <a:pt x="3563" y="8615"/>
                      <a:pt x="-220" y="-12"/>
                    </a:cubicBezTo>
                    <a:cubicBezTo>
                      <a:pt x="784" y="10716"/>
                      <a:pt x="3366" y="25559"/>
                      <a:pt x="6135" y="30970"/>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Freeform 132">
                <a:extLst>
                  <a:ext uri="{FF2B5EF4-FFF2-40B4-BE49-F238E27FC236}">
                    <a16:creationId xmlns:a16="http://schemas.microsoft.com/office/drawing/2014/main" id="{C1177658-800E-0936-25B0-09EEFD8744C3}"/>
                  </a:ext>
                </a:extLst>
              </p:cNvPr>
              <p:cNvSpPr/>
              <p:nvPr/>
            </p:nvSpPr>
            <p:spPr>
              <a:xfrm>
                <a:off x="6740068" y="3489161"/>
                <a:ext cx="9158" cy="69855"/>
              </a:xfrm>
              <a:custGeom>
                <a:avLst/>
                <a:gdLst>
                  <a:gd name="connsiteX0" fmla="*/ 887 w 3361"/>
                  <a:gd name="connsiteY0" fmla="*/ 25625 h 25637"/>
                  <a:gd name="connsiteX1" fmla="*/ -174 w 3361"/>
                  <a:gd name="connsiteY1" fmla="*/ -12 h 25637"/>
                  <a:gd name="connsiteX2" fmla="*/ 887 w 3361"/>
                  <a:gd name="connsiteY2" fmla="*/ 25625 h 25637"/>
                </a:gdLst>
                <a:ahLst/>
                <a:cxnLst>
                  <a:cxn ang="0">
                    <a:pos x="connsiteX0" y="connsiteY0"/>
                  </a:cxn>
                  <a:cxn ang="0">
                    <a:pos x="connsiteX1" y="connsiteY1"/>
                  </a:cxn>
                  <a:cxn ang="0">
                    <a:pos x="connsiteX2" y="connsiteY2"/>
                  </a:cxn>
                </a:cxnLst>
                <a:rect l="l" t="t" r="r" b="b"/>
                <a:pathLst>
                  <a:path w="3361" h="25637">
                    <a:moveTo>
                      <a:pt x="887" y="25625"/>
                    </a:moveTo>
                    <a:cubicBezTo>
                      <a:pt x="6003" y="19883"/>
                      <a:pt x="972" y="6468"/>
                      <a:pt x="-174" y="-12"/>
                    </a:cubicBezTo>
                    <a:cubicBezTo>
                      <a:pt x="-568" y="9297"/>
                      <a:pt x="1704" y="15871"/>
                      <a:pt x="887" y="25625"/>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0" name="Freeform 133">
                <a:extLst>
                  <a:ext uri="{FF2B5EF4-FFF2-40B4-BE49-F238E27FC236}">
                    <a16:creationId xmlns:a16="http://schemas.microsoft.com/office/drawing/2014/main" id="{C1489FA5-A945-8C3F-429A-6EFDB4DB443D}"/>
                  </a:ext>
                </a:extLst>
              </p:cNvPr>
              <p:cNvSpPr/>
              <p:nvPr/>
            </p:nvSpPr>
            <p:spPr>
              <a:xfrm>
                <a:off x="6616017" y="2021920"/>
                <a:ext cx="29139" cy="125288"/>
              </a:xfrm>
              <a:custGeom>
                <a:avLst/>
                <a:gdLst>
                  <a:gd name="connsiteX0" fmla="*/ 5084 w 10694"/>
                  <a:gd name="connsiteY0" fmla="*/ 39565 h 45981"/>
                  <a:gd name="connsiteX1" fmla="*/ 9317 w 10694"/>
                  <a:gd name="connsiteY1" fmla="*/ 45969 h 45981"/>
                  <a:gd name="connsiteX2" fmla="*/ 10368 w 10694"/>
                  <a:gd name="connsiteY2" fmla="*/ 1118 h 45981"/>
                  <a:gd name="connsiteX3" fmla="*/ -220 w 10694"/>
                  <a:gd name="connsiteY3" fmla="*/ 49 h 45981"/>
                  <a:gd name="connsiteX4" fmla="*/ 8256 w 10694"/>
                  <a:gd name="connsiteY4" fmla="*/ 36367 h 45981"/>
                  <a:gd name="connsiteX5" fmla="*/ 5084 w 10694"/>
                  <a:gd name="connsiteY5" fmla="*/ 39565 h 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94" h="45981">
                    <a:moveTo>
                      <a:pt x="5084" y="39565"/>
                    </a:moveTo>
                    <a:cubicBezTo>
                      <a:pt x="6341" y="41844"/>
                      <a:pt x="6370" y="45392"/>
                      <a:pt x="9317" y="45969"/>
                    </a:cubicBezTo>
                    <a:cubicBezTo>
                      <a:pt x="11410" y="32801"/>
                      <a:pt x="9937" y="15990"/>
                      <a:pt x="10368" y="1118"/>
                    </a:cubicBezTo>
                    <a:cubicBezTo>
                      <a:pt x="8378" y="-764"/>
                      <a:pt x="3366" y="343"/>
                      <a:pt x="-220" y="49"/>
                    </a:cubicBezTo>
                    <a:cubicBezTo>
                      <a:pt x="3103" y="11657"/>
                      <a:pt x="3563" y="26159"/>
                      <a:pt x="8256" y="36367"/>
                    </a:cubicBezTo>
                    <a:cubicBezTo>
                      <a:pt x="8679" y="38931"/>
                      <a:pt x="3422" y="35790"/>
                      <a:pt x="5084" y="39565"/>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1" name="Freeform 134">
                <a:extLst>
                  <a:ext uri="{FF2B5EF4-FFF2-40B4-BE49-F238E27FC236}">
                    <a16:creationId xmlns:a16="http://schemas.microsoft.com/office/drawing/2014/main" id="{E62DB27D-F14C-9334-84F9-1C4E626EAC4D}"/>
                  </a:ext>
                </a:extLst>
              </p:cNvPr>
              <p:cNvSpPr/>
              <p:nvPr/>
            </p:nvSpPr>
            <p:spPr>
              <a:xfrm>
                <a:off x="6605769" y="2025002"/>
                <a:ext cx="21809" cy="87332"/>
              </a:xfrm>
              <a:custGeom>
                <a:avLst/>
                <a:gdLst>
                  <a:gd name="connsiteX0" fmla="*/ 1411 w 8004"/>
                  <a:gd name="connsiteY0" fmla="*/ -12 h 32051"/>
                  <a:gd name="connsiteX1" fmla="*/ 7784 w 8004"/>
                  <a:gd name="connsiteY1" fmla="*/ 32039 h 32051"/>
                  <a:gd name="connsiteX2" fmla="*/ 1411 w 8004"/>
                  <a:gd name="connsiteY2" fmla="*/ -12 h 32051"/>
                </a:gdLst>
                <a:ahLst/>
                <a:cxnLst>
                  <a:cxn ang="0">
                    <a:pos x="connsiteX0" y="connsiteY0"/>
                  </a:cxn>
                  <a:cxn ang="0">
                    <a:pos x="connsiteX1" y="connsiteY1"/>
                  </a:cxn>
                  <a:cxn ang="0">
                    <a:pos x="connsiteX2" y="connsiteY2"/>
                  </a:cxn>
                </a:cxnLst>
                <a:rect l="l" t="t" r="r" b="b"/>
                <a:pathLst>
                  <a:path w="8004" h="32051">
                    <a:moveTo>
                      <a:pt x="1411" y="-12"/>
                    </a:moveTo>
                    <a:cubicBezTo>
                      <a:pt x="-3058" y="9420"/>
                      <a:pt x="2518" y="25474"/>
                      <a:pt x="7784" y="32039"/>
                    </a:cubicBezTo>
                    <a:cubicBezTo>
                      <a:pt x="7521" y="19476"/>
                      <a:pt x="5024" y="9183"/>
                      <a:pt x="1411"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2" name="Freeform 135">
                <a:extLst>
                  <a:ext uri="{FF2B5EF4-FFF2-40B4-BE49-F238E27FC236}">
                    <a16:creationId xmlns:a16="http://schemas.microsoft.com/office/drawing/2014/main" id="{C6188933-931B-FED2-1404-17492CA9F078}"/>
                  </a:ext>
                </a:extLst>
              </p:cNvPr>
              <p:cNvSpPr/>
              <p:nvPr/>
            </p:nvSpPr>
            <p:spPr>
              <a:xfrm>
                <a:off x="6393582" y="2031792"/>
                <a:ext cx="167569" cy="229015"/>
              </a:xfrm>
              <a:custGeom>
                <a:avLst/>
                <a:gdLst>
                  <a:gd name="connsiteX0" fmla="*/ 44307 w 61498"/>
                  <a:gd name="connsiteY0" fmla="*/ 22073 h 84049"/>
                  <a:gd name="connsiteX1" fmla="*/ 26284 w 61498"/>
                  <a:gd name="connsiteY1" fmla="*/ 28477 h 84049"/>
                  <a:gd name="connsiteX2" fmla="*/ 47480 w 61498"/>
                  <a:gd name="connsiteY2" fmla="*/ 19935 h 84049"/>
                  <a:gd name="connsiteX3" fmla="*/ 61279 w 61498"/>
                  <a:gd name="connsiteY3" fmla="*/ 3900 h 84049"/>
                  <a:gd name="connsiteX4" fmla="*/ 2967 w 61498"/>
                  <a:gd name="connsiteY4" fmla="*/ 84037 h 84049"/>
                  <a:gd name="connsiteX5" fmla="*/ 44307 w 61498"/>
                  <a:gd name="connsiteY5" fmla="*/ 22073 h 84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498" h="84049">
                    <a:moveTo>
                      <a:pt x="44307" y="22073"/>
                    </a:moveTo>
                    <a:cubicBezTo>
                      <a:pt x="37098" y="22281"/>
                      <a:pt x="28772" y="27058"/>
                      <a:pt x="26284" y="28477"/>
                    </a:cubicBezTo>
                    <a:cubicBezTo>
                      <a:pt x="31616" y="23870"/>
                      <a:pt x="36075" y="18383"/>
                      <a:pt x="47480" y="19935"/>
                    </a:cubicBezTo>
                    <a:cubicBezTo>
                      <a:pt x="50868" y="13370"/>
                      <a:pt x="57158" y="9737"/>
                      <a:pt x="61279" y="3900"/>
                    </a:cubicBezTo>
                    <a:cubicBezTo>
                      <a:pt x="17263" y="-15087"/>
                      <a:pt x="-9846" y="38827"/>
                      <a:pt x="2967" y="84037"/>
                    </a:cubicBezTo>
                    <a:cubicBezTo>
                      <a:pt x="16099" y="62704"/>
                      <a:pt x="28509" y="40681"/>
                      <a:pt x="44307" y="22073"/>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3" name="Freeform 136">
                <a:extLst>
                  <a:ext uri="{FF2B5EF4-FFF2-40B4-BE49-F238E27FC236}">
                    <a16:creationId xmlns:a16="http://schemas.microsoft.com/office/drawing/2014/main" id="{00A80BFA-0030-F165-DEDC-0E7E77248C27}"/>
                  </a:ext>
                </a:extLst>
              </p:cNvPr>
              <p:cNvSpPr/>
              <p:nvPr/>
            </p:nvSpPr>
            <p:spPr>
              <a:xfrm>
                <a:off x="6647785" y="2027915"/>
                <a:ext cx="48741" cy="142648"/>
              </a:xfrm>
              <a:custGeom>
                <a:avLst/>
                <a:gdLst>
                  <a:gd name="connsiteX0" fmla="*/ 2962 w 17888"/>
                  <a:gd name="connsiteY0" fmla="*/ 52341 h 52352"/>
                  <a:gd name="connsiteX1" fmla="*/ 9317 w 17888"/>
                  <a:gd name="connsiteY1" fmla="*/ 7461 h 52352"/>
                  <a:gd name="connsiteX2" fmla="*/ 6154 w 17888"/>
                  <a:gd name="connsiteY2" fmla="*/ 49133 h 52352"/>
                  <a:gd name="connsiteX3" fmla="*/ -220 w 17888"/>
                  <a:gd name="connsiteY3" fmla="*/ -12 h 52352"/>
                  <a:gd name="connsiteX4" fmla="*/ 2962 w 17888"/>
                  <a:gd name="connsiteY4" fmla="*/ 52341 h 523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8" h="52352">
                    <a:moveTo>
                      <a:pt x="2962" y="52341"/>
                    </a:moveTo>
                    <a:cubicBezTo>
                      <a:pt x="8069" y="40383"/>
                      <a:pt x="5572" y="20772"/>
                      <a:pt x="9317" y="7461"/>
                    </a:cubicBezTo>
                    <a:cubicBezTo>
                      <a:pt x="10040" y="23165"/>
                      <a:pt x="8735" y="36788"/>
                      <a:pt x="6154" y="49133"/>
                    </a:cubicBezTo>
                    <a:cubicBezTo>
                      <a:pt x="25378" y="41405"/>
                      <a:pt x="18657" y="2258"/>
                      <a:pt x="-220" y="-12"/>
                    </a:cubicBezTo>
                    <a:cubicBezTo>
                      <a:pt x="4624" y="15900"/>
                      <a:pt x="-4472" y="44120"/>
                      <a:pt x="2962" y="52341"/>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4" name="Freeform 137">
                <a:extLst>
                  <a:ext uri="{FF2B5EF4-FFF2-40B4-BE49-F238E27FC236}">
                    <a16:creationId xmlns:a16="http://schemas.microsoft.com/office/drawing/2014/main" id="{93B42281-054A-C327-3400-D4A2BBBE88AA}"/>
                  </a:ext>
                </a:extLst>
              </p:cNvPr>
              <p:cNvSpPr/>
              <p:nvPr/>
            </p:nvSpPr>
            <p:spPr>
              <a:xfrm>
                <a:off x="6593614" y="2033740"/>
                <a:ext cx="8390" cy="26215"/>
              </a:xfrm>
              <a:custGeom>
                <a:avLst/>
                <a:gdLst>
                  <a:gd name="connsiteX0" fmla="*/ 1647 w 3079"/>
                  <a:gd name="connsiteY0" fmla="*/ -12 h 9621"/>
                  <a:gd name="connsiteX1" fmla="*/ 2698 w 3079"/>
                  <a:gd name="connsiteY1" fmla="*/ 9609 h 9621"/>
                  <a:gd name="connsiteX2" fmla="*/ 1647 w 3079"/>
                  <a:gd name="connsiteY2" fmla="*/ -12 h 9621"/>
                </a:gdLst>
                <a:ahLst/>
                <a:cxnLst>
                  <a:cxn ang="0">
                    <a:pos x="connsiteX0" y="connsiteY0"/>
                  </a:cxn>
                  <a:cxn ang="0">
                    <a:pos x="connsiteX1" y="connsiteY1"/>
                  </a:cxn>
                  <a:cxn ang="0">
                    <a:pos x="connsiteX2" y="connsiteY2"/>
                  </a:cxn>
                </a:cxnLst>
                <a:rect l="l" t="t" r="r" b="b"/>
                <a:pathLst>
                  <a:path w="3079" h="9621">
                    <a:moveTo>
                      <a:pt x="1647" y="-12"/>
                    </a:moveTo>
                    <a:cubicBezTo>
                      <a:pt x="-1788" y="2419"/>
                      <a:pt x="89" y="7452"/>
                      <a:pt x="2698" y="9609"/>
                    </a:cubicBezTo>
                    <a:cubicBezTo>
                      <a:pt x="2032" y="6704"/>
                      <a:pt x="4041" y="1123"/>
                      <a:pt x="1647"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5" name="Freeform 138">
                <a:extLst>
                  <a:ext uri="{FF2B5EF4-FFF2-40B4-BE49-F238E27FC236}">
                    <a16:creationId xmlns:a16="http://schemas.microsoft.com/office/drawing/2014/main" id="{D56BD214-7F12-963C-F6C7-96BEBDD395F2}"/>
                  </a:ext>
                </a:extLst>
              </p:cNvPr>
              <p:cNvSpPr/>
              <p:nvPr/>
            </p:nvSpPr>
            <p:spPr>
              <a:xfrm>
                <a:off x="6409443" y="2045367"/>
                <a:ext cx="166135" cy="250345"/>
              </a:xfrm>
              <a:custGeom>
                <a:avLst/>
                <a:gdLst>
                  <a:gd name="connsiteX0" fmla="*/ 10926 w 60972"/>
                  <a:gd name="connsiteY0" fmla="*/ 59814 h 91877"/>
                  <a:gd name="connsiteX1" fmla="*/ 4562 w 60972"/>
                  <a:gd name="connsiteY1" fmla="*/ 91865 h 91877"/>
                  <a:gd name="connsiteX2" fmla="*/ 60752 w 60972"/>
                  <a:gd name="connsiteY2" fmla="*/ 3204 h 91877"/>
                  <a:gd name="connsiteX3" fmla="*/ 55458 w 60972"/>
                  <a:gd name="connsiteY3" fmla="*/ -12 h 91877"/>
                  <a:gd name="connsiteX4" fmla="*/ 10926 w 60972"/>
                  <a:gd name="connsiteY4" fmla="*/ 59814 h 91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72" h="91877">
                    <a:moveTo>
                      <a:pt x="10926" y="59814"/>
                    </a:moveTo>
                    <a:cubicBezTo>
                      <a:pt x="4121" y="71270"/>
                      <a:pt x="-6468" y="83408"/>
                      <a:pt x="4562" y="91865"/>
                    </a:cubicBezTo>
                    <a:cubicBezTo>
                      <a:pt x="19769" y="59474"/>
                      <a:pt x="45790" y="32285"/>
                      <a:pt x="60752" y="3204"/>
                    </a:cubicBezTo>
                    <a:cubicBezTo>
                      <a:pt x="60020" y="1085"/>
                      <a:pt x="57927" y="357"/>
                      <a:pt x="55458" y="-12"/>
                    </a:cubicBezTo>
                    <a:cubicBezTo>
                      <a:pt x="41218" y="15616"/>
                      <a:pt x="24378" y="37157"/>
                      <a:pt x="10926" y="59814"/>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6" name="Freeform 139">
                <a:extLst>
                  <a:ext uri="{FF2B5EF4-FFF2-40B4-BE49-F238E27FC236}">
                    <a16:creationId xmlns:a16="http://schemas.microsoft.com/office/drawing/2014/main" id="{5DECF1F2-CCD8-8AE4-94A0-FBB1FB7DF35A}"/>
                  </a:ext>
                </a:extLst>
              </p:cNvPr>
              <p:cNvSpPr/>
              <p:nvPr/>
            </p:nvSpPr>
            <p:spPr>
              <a:xfrm>
                <a:off x="6427939" y="2062893"/>
                <a:ext cx="209277" cy="346878"/>
              </a:xfrm>
              <a:custGeom>
                <a:avLst/>
                <a:gdLst>
                  <a:gd name="connsiteX0" fmla="*/ -104 w 76805"/>
                  <a:gd name="connsiteY0" fmla="*/ 90777 h 127305"/>
                  <a:gd name="connsiteX1" fmla="*/ 60310 w 76805"/>
                  <a:gd name="connsiteY1" fmla="*/ 10659 h 127305"/>
                  <a:gd name="connsiteX2" fmla="*/ 13676 w 76805"/>
                  <a:gd name="connsiteY2" fmla="*/ 77959 h 127305"/>
                  <a:gd name="connsiteX3" fmla="*/ 11564 w 76805"/>
                  <a:gd name="connsiteY3" fmla="*/ 76890 h 127305"/>
                  <a:gd name="connsiteX4" fmla="*/ 2017 w 76805"/>
                  <a:gd name="connsiteY4" fmla="*/ 98251 h 127305"/>
                  <a:gd name="connsiteX5" fmla="*/ 15797 w 76805"/>
                  <a:gd name="connsiteY5" fmla="*/ 79018 h 127305"/>
                  <a:gd name="connsiteX6" fmla="*/ 17928 w 76805"/>
                  <a:gd name="connsiteY6" fmla="*/ 80097 h 127305"/>
                  <a:gd name="connsiteX7" fmla="*/ 60310 w 76805"/>
                  <a:gd name="connsiteY7" fmla="*/ 22399 h 127305"/>
                  <a:gd name="connsiteX8" fmla="*/ 56077 w 76805"/>
                  <a:gd name="connsiteY8" fmla="*/ 32011 h 127305"/>
                  <a:gd name="connsiteX9" fmla="*/ 59259 w 76805"/>
                  <a:gd name="connsiteY9" fmla="*/ 33098 h 127305"/>
                  <a:gd name="connsiteX10" fmla="*/ 7330 w 76805"/>
                  <a:gd name="connsiteY10" fmla="*/ 110010 h 127305"/>
                  <a:gd name="connsiteX11" fmla="*/ 29587 w 76805"/>
                  <a:gd name="connsiteY11" fmla="*/ 127095 h 127305"/>
                  <a:gd name="connsiteX12" fmla="*/ 67735 w 76805"/>
                  <a:gd name="connsiteY12" fmla="*/ 29873 h 127305"/>
                  <a:gd name="connsiteX13" fmla="*/ 57147 w 76805"/>
                  <a:gd name="connsiteY13" fmla="*/ -12 h 127305"/>
                  <a:gd name="connsiteX14" fmla="*/ 11564 w 76805"/>
                  <a:gd name="connsiteY14" fmla="*/ 66209 h 127305"/>
                  <a:gd name="connsiteX15" fmla="*/ -104 w 76805"/>
                  <a:gd name="connsiteY15" fmla="*/ 90777 h 127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6805" h="127305">
                    <a:moveTo>
                      <a:pt x="-104" y="90777"/>
                    </a:moveTo>
                    <a:cubicBezTo>
                      <a:pt x="19130" y="63154"/>
                      <a:pt x="37068" y="34215"/>
                      <a:pt x="60310" y="10659"/>
                    </a:cubicBezTo>
                    <a:cubicBezTo>
                      <a:pt x="45976" y="33647"/>
                      <a:pt x="22678" y="53116"/>
                      <a:pt x="13676" y="77959"/>
                    </a:cubicBezTo>
                    <a:cubicBezTo>
                      <a:pt x="13741" y="75963"/>
                      <a:pt x="12869" y="75698"/>
                      <a:pt x="11564" y="76890"/>
                    </a:cubicBezTo>
                    <a:cubicBezTo>
                      <a:pt x="9386" y="85026"/>
                      <a:pt x="2073" y="87977"/>
                      <a:pt x="2017" y="98251"/>
                    </a:cubicBezTo>
                    <a:cubicBezTo>
                      <a:pt x="8588" y="93975"/>
                      <a:pt x="14549" y="85309"/>
                      <a:pt x="15797" y="79018"/>
                    </a:cubicBezTo>
                    <a:cubicBezTo>
                      <a:pt x="15750" y="81014"/>
                      <a:pt x="16614" y="81289"/>
                      <a:pt x="17928" y="80097"/>
                    </a:cubicBezTo>
                    <a:cubicBezTo>
                      <a:pt x="29521" y="58319"/>
                      <a:pt x="47901" y="43363"/>
                      <a:pt x="60310" y="22399"/>
                    </a:cubicBezTo>
                    <a:cubicBezTo>
                      <a:pt x="59672" y="26363"/>
                      <a:pt x="57335" y="28662"/>
                      <a:pt x="56077" y="32011"/>
                    </a:cubicBezTo>
                    <a:cubicBezTo>
                      <a:pt x="55767" y="35359"/>
                      <a:pt x="59137" y="29305"/>
                      <a:pt x="59259" y="33098"/>
                    </a:cubicBezTo>
                    <a:cubicBezTo>
                      <a:pt x="43921" y="60713"/>
                      <a:pt x="20725" y="80428"/>
                      <a:pt x="7330" y="110010"/>
                    </a:cubicBezTo>
                    <a:cubicBezTo>
                      <a:pt x="13122" y="120170"/>
                      <a:pt x="18501" y="125913"/>
                      <a:pt x="29587" y="127095"/>
                    </a:cubicBezTo>
                    <a:cubicBezTo>
                      <a:pt x="70213" y="131466"/>
                      <a:pt x="89016" y="62378"/>
                      <a:pt x="67735" y="29873"/>
                    </a:cubicBezTo>
                    <a:cubicBezTo>
                      <a:pt x="66628" y="17470"/>
                      <a:pt x="61577" y="9041"/>
                      <a:pt x="57147" y="-12"/>
                    </a:cubicBezTo>
                    <a:cubicBezTo>
                      <a:pt x="39969" y="19627"/>
                      <a:pt x="25212" y="43770"/>
                      <a:pt x="11564" y="66209"/>
                    </a:cubicBezTo>
                    <a:cubicBezTo>
                      <a:pt x="6880" y="73900"/>
                      <a:pt x="-1287" y="81014"/>
                      <a:pt x="-104" y="90777"/>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7" name="Freeform 140">
                <a:extLst>
                  <a:ext uri="{FF2B5EF4-FFF2-40B4-BE49-F238E27FC236}">
                    <a16:creationId xmlns:a16="http://schemas.microsoft.com/office/drawing/2014/main" id="{077ADF35-88FB-8DC3-49C9-5AF54A22006C}"/>
                  </a:ext>
                </a:extLst>
              </p:cNvPr>
              <p:cNvSpPr/>
              <p:nvPr/>
            </p:nvSpPr>
            <p:spPr>
              <a:xfrm>
                <a:off x="6517036" y="2470351"/>
                <a:ext cx="9060" cy="37815"/>
              </a:xfrm>
              <a:custGeom>
                <a:avLst/>
                <a:gdLst>
                  <a:gd name="connsiteX0" fmla="*/ 2172 w 3325"/>
                  <a:gd name="connsiteY0" fmla="*/ 13866 h 13878"/>
                  <a:gd name="connsiteX1" fmla="*/ 50 w 3325"/>
                  <a:gd name="connsiteY1" fmla="*/ -12 h 13878"/>
                  <a:gd name="connsiteX2" fmla="*/ 2172 w 3325"/>
                  <a:gd name="connsiteY2" fmla="*/ 13866 h 13878"/>
                </a:gdLst>
                <a:ahLst/>
                <a:cxnLst>
                  <a:cxn ang="0">
                    <a:pos x="connsiteX0" y="connsiteY0"/>
                  </a:cxn>
                  <a:cxn ang="0">
                    <a:pos x="connsiteX1" y="connsiteY1"/>
                  </a:cxn>
                  <a:cxn ang="0">
                    <a:pos x="connsiteX2" y="connsiteY2"/>
                  </a:cxn>
                </a:cxnLst>
                <a:rect l="l" t="t" r="r" b="b"/>
                <a:pathLst>
                  <a:path w="3325" h="13878">
                    <a:moveTo>
                      <a:pt x="2172" y="13866"/>
                    </a:moveTo>
                    <a:cubicBezTo>
                      <a:pt x="4753" y="10176"/>
                      <a:pt x="1299" y="3412"/>
                      <a:pt x="50" y="-12"/>
                    </a:cubicBezTo>
                    <a:cubicBezTo>
                      <a:pt x="1205" y="4169"/>
                      <a:pt x="-2400" y="13137"/>
                      <a:pt x="2172" y="13866"/>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8" name="Freeform 141">
                <a:extLst>
                  <a:ext uri="{FF2B5EF4-FFF2-40B4-BE49-F238E27FC236}">
                    <a16:creationId xmlns:a16="http://schemas.microsoft.com/office/drawing/2014/main" id="{F65DF684-002D-A031-BB00-A2BAC93E4E5C}"/>
                  </a:ext>
                </a:extLst>
              </p:cNvPr>
              <p:cNvSpPr/>
              <p:nvPr/>
            </p:nvSpPr>
            <p:spPr>
              <a:xfrm>
                <a:off x="6506265" y="3124814"/>
                <a:ext cx="75068" cy="12128"/>
              </a:xfrm>
              <a:custGeom>
                <a:avLst/>
                <a:gdLst>
                  <a:gd name="connsiteX0" fmla="*/ 1892 w 27550"/>
                  <a:gd name="connsiteY0" fmla="*/ 4440 h 4451"/>
                  <a:gd name="connsiteX1" fmla="*/ 23107 w 27550"/>
                  <a:gd name="connsiteY1" fmla="*/ 2302 h 4451"/>
                  <a:gd name="connsiteX2" fmla="*/ 27331 w 27550"/>
                  <a:gd name="connsiteY2" fmla="*/ 2302 h 4451"/>
                  <a:gd name="connsiteX3" fmla="*/ 23107 w 27550"/>
                  <a:gd name="connsiteY3" fmla="*/ 1233 h 4451"/>
                  <a:gd name="connsiteX4" fmla="*/ -220 w 27550"/>
                  <a:gd name="connsiteY4" fmla="*/ 2302 h 4451"/>
                  <a:gd name="connsiteX5" fmla="*/ 1892 w 27550"/>
                  <a:gd name="connsiteY5" fmla="*/ 4440 h 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50" h="4451">
                    <a:moveTo>
                      <a:pt x="1892" y="4440"/>
                    </a:moveTo>
                    <a:cubicBezTo>
                      <a:pt x="7036" y="1791"/>
                      <a:pt x="17700" y="4714"/>
                      <a:pt x="23107" y="2302"/>
                    </a:cubicBezTo>
                    <a:lnTo>
                      <a:pt x="27331" y="2302"/>
                    </a:lnTo>
                    <a:cubicBezTo>
                      <a:pt x="27124" y="722"/>
                      <a:pt x="24777" y="1327"/>
                      <a:pt x="23107" y="1233"/>
                    </a:cubicBezTo>
                    <a:cubicBezTo>
                      <a:pt x="14827" y="3276"/>
                      <a:pt x="4549" y="-3289"/>
                      <a:pt x="-220" y="2302"/>
                    </a:cubicBezTo>
                    <a:cubicBezTo>
                      <a:pt x="15" y="3494"/>
                      <a:pt x="963" y="3957"/>
                      <a:pt x="1892" y="4440"/>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9" name="Freeform 142">
                <a:extLst>
                  <a:ext uri="{FF2B5EF4-FFF2-40B4-BE49-F238E27FC236}">
                    <a16:creationId xmlns:a16="http://schemas.microsoft.com/office/drawing/2014/main" id="{F68C0F8F-FF0A-E1AE-439E-5278858C6F60}"/>
                  </a:ext>
                </a:extLst>
              </p:cNvPr>
              <p:cNvSpPr/>
              <p:nvPr/>
            </p:nvSpPr>
            <p:spPr>
              <a:xfrm>
                <a:off x="6939495" y="3564714"/>
                <a:ext cx="60643" cy="433851"/>
              </a:xfrm>
              <a:custGeom>
                <a:avLst/>
                <a:gdLst>
                  <a:gd name="connsiteX0" fmla="*/ 22037 w 22256"/>
                  <a:gd name="connsiteY0" fmla="*/ 1085 h 159224"/>
                  <a:gd name="connsiteX1" fmla="*/ 20976 w 22256"/>
                  <a:gd name="connsiteY1" fmla="*/ 25 h 159224"/>
                  <a:gd name="connsiteX2" fmla="*/ 15682 w 22256"/>
                  <a:gd name="connsiteY2" fmla="*/ 8587 h 159224"/>
                  <a:gd name="connsiteX3" fmla="*/ 8266 w 22256"/>
                  <a:gd name="connsiteY3" fmla="*/ 84429 h 159224"/>
                  <a:gd name="connsiteX4" fmla="*/ -220 w 22256"/>
                  <a:gd name="connsiteY4" fmla="*/ 159212 h 159224"/>
                  <a:gd name="connsiteX5" fmla="*/ 9317 w 22256"/>
                  <a:gd name="connsiteY5" fmla="*/ 126082 h 159224"/>
                  <a:gd name="connsiteX6" fmla="*/ 22037 w 22256"/>
                  <a:gd name="connsiteY6" fmla="*/ 1085 h 159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56" h="159224">
                    <a:moveTo>
                      <a:pt x="22037" y="1085"/>
                    </a:moveTo>
                    <a:cubicBezTo>
                      <a:pt x="21980" y="451"/>
                      <a:pt x="21886" y="-173"/>
                      <a:pt x="20976" y="25"/>
                    </a:cubicBezTo>
                    <a:cubicBezTo>
                      <a:pt x="19098" y="3005"/>
                      <a:pt x="16414" y="5209"/>
                      <a:pt x="15682" y="8587"/>
                    </a:cubicBezTo>
                    <a:cubicBezTo>
                      <a:pt x="11129" y="29636"/>
                      <a:pt x="10735" y="57761"/>
                      <a:pt x="8266" y="84429"/>
                    </a:cubicBezTo>
                    <a:cubicBezTo>
                      <a:pt x="5788" y="110833"/>
                      <a:pt x="2305" y="137151"/>
                      <a:pt x="-220" y="159212"/>
                    </a:cubicBezTo>
                    <a:cubicBezTo>
                      <a:pt x="9317" y="153877"/>
                      <a:pt x="7543" y="138513"/>
                      <a:pt x="9317" y="126082"/>
                    </a:cubicBezTo>
                    <a:cubicBezTo>
                      <a:pt x="15062" y="85877"/>
                      <a:pt x="15503" y="37904"/>
                      <a:pt x="22037" y="1085"/>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0" name="Freeform 143">
                <a:extLst>
                  <a:ext uri="{FF2B5EF4-FFF2-40B4-BE49-F238E27FC236}">
                    <a16:creationId xmlns:a16="http://schemas.microsoft.com/office/drawing/2014/main" id="{61D067B9-A1E0-2E38-9B31-89BC3F91A155}"/>
                  </a:ext>
                </a:extLst>
              </p:cNvPr>
              <p:cNvSpPr/>
              <p:nvPr/>
            </p:nvSpPr>
            <p:spPr>
              <a:xfrm>
                <a:off x="6425364" y="3803410"/>
                <a:ext cx="106861" cy="116509"/>
              </a:xfrm>
              <a:custGeom>
                <a:avLst/>
                <a:gdLst>
                  <a:gd name="connsiteX0" fmla="*/ 36896 w 39218"/>
                  <a:gd name="connsiteY0" fmla="*/ 25 h 42759"/>
                  <a:gd name="connsiteX1" fmla="*/ 16742 w 39218"/>
                  <a:gd name="connsiteY1" fmla="*/ 19258 h 42759"/>
                  <a:gd name="connsiteX2" fmla="*/ -220 w 39218"/>
                  <a:gd name="connsiteY2" fmla="*/ 42748 h 42759"/>
                  <a:gd name="connsiteX3" fmla="*/ 19925 w 39218"/>
                  <a:gd name="connsiteY3" fmla="*/ 23534 h 42759"/>
                  <a:gd name="connsiteX4" fmla="*/ 38999 w 39218"/>
                  <a:gd name="connsiteY4" fmla="*/ 1094 h 42759"/>
                  <a:gd name="connsiteX5" fmla="*/ 36896 w 39218"/>
                  <a:gd name="connsiteY5" fmla="*/ 25 h 4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218" h="42759">
                    <a:moveTo>
                      <a:pt x="36896" y="25"/>
                    </a:moveTo>
                    <a:cubicBezTo>
                      <a:pt x="31208" y="7452"/>
                      <a:pt x="23623" y="12967"/>
                      <a:pt x="16742" y="19258"/>
                    </a:cubicBezTo>
                    <a:cubicBezTo>
                      <a:pt x="10209" y="25256"/>
                      <a:pt x="-4" y="30970"/>
                      <a:pt x="-220" y="42748"/>
                    </a:cubicBezTo>
                    <a:cubicBezTo>
                      <a:pt x="6942" y="39087"/>
                      <a:pt x="13081" y="30431"/>
                      <a:pt x="19925" y="23534"/>
                    </a:cubicBezTo>
                    <a:cubicBezTo>
                      <a:pt x="26561" y="16827"/>
                      <a:pt x="37121" y="11198"/>
                      <a:pt x="38999" y="1094"/>
                    </a:cubicBezTo>
                    <a:cubicBezTo>
                      <a:pt x="38774" y="271"/>
                      <a:pt x="38126" y="-145"/>
                      <a:pt x="36896" y="25"/>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Freeform 144">
                <a:extLst>
                  <a:ext uri="{FF2B5EF4-FFF2-40B4-BE49-F238E27FC236}">
                    <a16:creationId xmlns:a16="http://schemas.microsoft.com/office/drawing/2014/main" id="{22CE474F-EA5C-FBED-FC1B-8D85DB52D776}"/>
                  </a:ext>
                </a:extLst>
              </p:cNvPr>
              <p:cNvSpPr/>
              <p:nvPr/>
            </p:nvSpPr>
            <p:spPr>
              <a:xfrm>
                <a:off x="6427601" y="3832614"/>
                <a:ext cx="100149" cy="133961"/>
              </a:xfrm>
              <a:custGeom>
                <a:avLst/>
                <a:gdLst>
                  <a:gd name="connsiteX0" fmla="*/ 36075 w 36755"/>
                  <a:gd name="connsiteY0" fmla="*/ -12 h 49164"/>
                  <a:gd name="connsiteX1" fmla="*/ 18052 w 36755"/>
                  <a:gd name="connsiteY1" fmla="*/ 18161 h 49164"/>
                  <a:gd name="connsiteX2" fmla="*/ 1080 w 36755"/>
                  <a:gd name="connsiteY2" fmla="*/ 49152 h 49164"/>
                  <a:gd name="connsiteX3" fmla="*/ 36075 w 36755"/>
                  <a:gd name="connsiteY3" fmla="*/ -12 h 49164"/>
                </a:gdLst>
                <a:ahLst/>
                <a:cxnLst>
                  <a:cxn ang="0">
                    <a:pos x="connsiteX0" y="connsiteY0"/>
                  </a:cxn>
                  <a:cxn ang="0">
                    <a:pos x="connsiteX1" y="connsiteY1"/>
                  </a:cxn>
                  <a:cxn ang="0">
                    <a:pos x="connsiteX2" y="connsiteY2"/>
                  </a:cxn>
                  <a:cxn ang="0">
                    <a:pos x="connsiteX3" y="connsiteY3"/>
                  </a:cxn>
                </a:cxnLst>
                <a:rect l="l" t="t" r="r" b="b"/>
                <a:pathLst>
                  <a:path w="36755" h="49164">
                    <a:moveTo>
                      <a:pt x="36075" y="-12"/>
                    </a:moveTo>
                    <a:cubicBezTo>
                      <a:pt x="30499" y="4311"/>
                      <a:pt x="24970" y="11170"/>
                      <a:pt x="18052" y="18161"/>
                    </a:cubicBezTo>
                    <a:cubicBezTo>
                      <a:pt x="9519" y="26713"/>
                      <a:pt x="-4571" y="33212"/>
                      <a:pt x="1080" y="49152"/>
                    </a:cubicBezTo>
                    <a:cubicBezTo>
                      <a:pt x="10711" y="35690"/>
                      <a:pt x="40590" y="27706"/>
                      <a:pt x="36075"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2" name="Freeform 145">
                <a:extLst>
                  <a:ext uri="{FF2B5EF4-FFF2-40B4-BE49-F238E27FC236}">
                    <a16:creationId xmlns:a16="http://schemas.microsoft.com/office/drawing/2014/main" id="{A84196F2-28BE-14C1-96D4-D7E113C7AD09}"/>
                  </a:ext>
                </a:extLst>
              </p:cNvPr>
              <p:cNvSpPr/>
              <p:nvPr/>
            </p:nvSpPr>
            <p:spPr>
              <a:xfrm>
                <a:off x="6431143" y="3887958"/>
                <a:ext cx="95757" cy="110607"/>
              </a:xfrm>
              <a:custGeom>
                <a:avLst/>
                <a:gdLst>
                  <a:gd name="connsiteX0" fmla="*/ 33695 w 35143"/>
                  <a:gd name="connsiteY0" fmla="*/ -12 h 40593"/>
                  <a:gd name="connsiteX1" fmla="*/ 14621 w 35143"/>
                  <a:gd name="connsiteY1" fmla="*/ 18132 h 40593"/>
                  <a:gd name="connsiteX2" fmla="*/ -220 w 35143"/>
                  <a:gd name="connsiteY2" fmla="*/ 40581 h 40593"/>
                  <a:gd name="connsiteX3" fmla="*/ 34775 w 35143"/>
                  <a:gd name="connsiteY3" fmla="*/ 10649 h 40593"/>
                  <a:gd name="connsiteX4" fmla="*/ 33695 w 35143"/>
                  <a:gd name="connsiteY4" fmla="*/ -12 h 40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43" h="40593">
                    <a:moveTo>
                      <a:pt x="33695" y="-12"/>
                    </a:moveTo>
                    <a:cubicBezTo>
                      <a:pt x="28551" y="7253"/>
                      <a:pt x="20957" y="12002"/>
                      <a:pt x="14621" y="18132"/>
                    </a:cubicBezTo>
                    <a:cubicBezTo>
                      <a:pt x="8810" y="23771"/>
                      <a:pt x="-41" y="29863"/>
                      <a:pt x="-220" y="40581"/>
                    </a:cubicBezTo>
                    <a:cubicBezTo>
                      <a:pt x="10875" y="34281"/>
                      <a:pt x="23623" y="20441"/>
                      <a:pt x="34775" y="10649"/>
                    </a:cubicBezTo>
                    <a:cubicBezTo>
                      <a:pt x="34089" y="7395"/>
                      <a:pt x="36117" y="1464"/>
                      <a:pt x="33695"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3" name="Freeform 146">
                <a:extLst>
                  <a:ext uri="{FF2B5EF4-FFF2-40B4-BE49-F238E27FC236}">
                    <a16:creationId xmlns:a16="http://schemas.microsoft.com/office/drawing/2014/main" id="{8043152B-0F57-C379-CCC6-623DE97C14AE}"/>
                  </a:ext>
                </a:extLst>
              </p:cNvPr>
              <p:cNvSpPr/>
              <p:nvPr/>
            </p:nvSpPr>
            <p:spPr>
              <a:xfrm>
                <a:off x="6434034" y="3928633"/>
                <a:ext cx="90024" cy="116484"/>
              </a:xfrm>
              <a:custGeom>
                <a:avLst/>
                <a:gdLst>
                  <a:gd name="connsiteX0" fmla="*/ 31583 w 33039"/>
                  <a:gd name="connsiteY0" fmla="*/ -12 h 42750"/>
                  <a:gd name="connsiteX1" fmla="*/ -220 w 33039"/>
                  <a:gd name="connsiteY1" fmla="*/ 28851 h 42750"/>
                  <a:gd name="connsiteX2" fmla="*/ -220 w 33039"/>
                  <a:gd name="connsiteY2" fmla="*/ 42738 h 42750"/>
                  <a:gd name="connsiteX3" fmla="*/ 32634 w 33039"/>
                  <a:gd name="connsiteY3" fmla="*/ 13913 h 42750"/>
                  <a:gd name="connsiteX4" fmla="*/ 31583 w 33039"/>
                  <a:gd name="connsiteY4" fmla="*/ -12 h 42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9" h="42750">
                    <a:moveTo>
                      <a:pt x="31583" y="-12"/>
                    </a:moveTo>
                    <a:cubicBezTo>
                      <a:pt x="21483" y="10110"/>
                      <a:pt x="10829" y="19665"/>
                      <a:pt x="-220" y="28851"/>
                    </a:cubicBezTo>
                    <a:lnTo>
                      <a:pt x="-220" y="42738"/>
                    </a:lnTo>
                    <a:cubicBezTo>
                      <a:pt x="11880" y="34262"/>
                      <a:pt x="20807" y="22588"/>
                      <a:pt x="32634" y="13913"/>
                    </a:cubicBezTo>
                    <a:cubicBezTo>
                      <a:pt x="31968" y="9599"/>
                      <a:pt x="34033" y="2523"/>
                      <a:pt x="31583"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4" name="Freeform 147">
                <a:extLst>
                  <a:ext uri="{FF2B5EF4-FFF2-40B4-BE49-F238E27FC236}">
                    <a16:creationId xmlns:a16="http://schemas.microsoft.com/office/drawing/2014/main" id="{7CD5E6DA-3289-2742-40ED-89A76B163CF1}"/>
                  </a:ext>
                </a:extLst>
              </p:cNvPr>
              <p:cNvSpPr/>
              <p:nvPr/>
            </p:nvSpPr>
            <p:spPr>
              <a:xfrm>
                <a:off x="6436925" y="3975290"/>
                <a:ext cx="89572" cy="98931"/>
              </a:xfrm>
              <a:custGeom>
                <a:avLst/>
                <a:gdLst>
                  <a:gd name="connsiteX0" fmla="*/ 32653 w 32873"/>
                  <a:gd name="connsiteY0" fmla="*/ 2126 h 36308"/>
                  <a:gd name="connsiteX1" fmla="*/ 30522 w 32873"/>
                  <a:gd name="connsiteY1" fmla="*/ -12 h 36308"/>
                  <a:gd name="connsiteX2" fmla="*/ -220 w 32873"/>
                  <a:gd name="connsiteY2" fmla="*/ 36296 h 36308"/>
                  <a:gd name="connsiteX3" fmla="*/ 32653 w 32873"/>
                  <a:gd name="connsiteY3" fmla="*/ 2126 h 36308"/>
                </a:gdLst>
                <a:ahLst/>
                <a:cxnLst>
                  <a:cxn ang="0">
                    <a:pos x="connsiteX0" y="connsiteY0"/>
                  </a:cxn>
                  <a:cxn ang="0">
                    <a:pos x="connsiteX1" y="connsiteY1"/>
                  </a:cxn>
                  <a:cxn ang="0">
                    <a:pos x="connsiteX2" y="connsiteY2"/>
                  </a:cxn>
                  <a:cxn ang="0">
                    <a:pos x="connsiteX3" y="connsiteY3"/>
                  </a:cxn>
                </a:cxnLst>
                <a:rect l="l" t="t" r="r" b="b"/>
                <a:pathLst>
                  <a:path w="32873" h="36308">
                    <a:moveTo>
                      <a:pt x="32653" y="2126"/>
                    </a:moveTo>
                    <a:cubicBezTo>
                      <a:pt x="31245" y="2088"/>
                      <a:pt x="31667" y="234"/>
                      <a:pt x="30522" y="-12"/>
                    </a:cubicBezTo>
                    <a:cubicBezTo>
                      <a:pt x="21698" y="13516"/>
                      <a:pt x="3037" y="17139"/>
                      <a:pt x="-220" y="36296"/>
                    </a:cubicBezTo>
                    <a:cubicBezTo>
                      <a:pt x="11936" y="26117"/>
                      <a:pt x="24017" y="15824"/>
                      <a:pt x="32653" y="2126"/>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Freeform 148">
                <a:extLst>
                  <a:ext uri="{FF2B5EF4-FFF2-40B4-BE49-F238E27FC236}">
                    <a16:creationId xmlns:a16="http://schemas.microsoft.com/office/drawing/2014/main" id="{4618676F-CE6C-29FB-4277-63337C1750E0}"/>
                  </a:ext>
                </a:extLst>
              </p:cNvPr>
              <p:cNvSpPr/>
              <p:nvPr/>
            </p:nvSpPr>
            <p:spPr>
              <a:xfrm>
                <a:off x="6437985" y="4004393"/>
                <a:ext cx="94348" cy="521055"/>
              </a:xfrm>
              <a:custGeom>
                <a:avLst/>
                <a:gdLst>
                  <a:gd name="connsiteX0" fmla="*/ 32264 w 34626"/>
                  <a:gd name="connsiteY0" fmla="*/ -12 h 191228"/>
                  <a:gd name="connsiteX1" fmla="*/ 30133 w 34626"/>
                  <a:gd name="connsiteY1" fmla="*/ -12 h 191228"/>
                  <a:gd name="connsiteX2" fmla="*/ 452 w 34626"/>
                  <a:gd name="connsiteY2" fmla="*/ 30951 h 191228"/>
                  <a:gd name="connsiteX3" fmla="*/ 5746 w 34626"/>
                  <a:gd name="connsiteY3" fmla="*/ 86511 h 191228"/>
                  <a:gd name="connsiteX4" fmla="*/ 11050 w 34626"/>
                  <a:gd name="connsiteY4" fmla="*/ 142042 h 191228"/>
                  <a:gd name="connsiteX5" fmla="*/ 24839 w 34626"/>
                  <a:gd name="connsiteY5" fmla="*/ 191207 h 191228"/>
                  <a:gd name="connsiteX6" fmla="*/ 32264 w 34626"/>
                  <a:gd name="connsiteY6" fmla="*/ 163413 h 191228"/>
                  <a:gd name="connsiteX7" fmla="*/ 32264 w 34626"/>
                  <a:gd name="connsiteY7" fmla="*/ -12 h 19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26" h="191228">
                    <a:moveTo>
                      <a:pt x="32264" y="-12"/>
                    </a:moveTo>
                    <a:lnTo>
                      <a:pt x="30133" y="-12"/>
                    </a:lnTo>
                    <a:cubicBezTo>
                      <a:pt x="23910" y="11009"/>
                      <a:pt x="3624" y="17849"/>
                      <a:pt x="452" y="30951"/>
                    </a:cubicBezTo>
                    <a:cubicBezTo>
                      <a:pt x="-2374" y="42701"/>
                      <a:pt x="4554" y="66540"/>
                      <a:pt x="5746" y="86511"/>
                    </a:cubicBezTo>
                    <a:cubicBezTo>
                      <a:pt x="6994" y="107333"/>
                      <a:pt x="9773" y="128297"/>
                      <a:pt x="11050" y="142042"/>
                    </a:cubicBezTo>
                    <a:cubicBezTo>
                      <a:pt x="12627" y="159023"/>
                      <a:pt x="10308" y="191841"/>
                      <a:pt x="24839" y="191207"/>
                    </a:cubicBezTo>
                    <a:cubicBezTo>
                      <a:pt x="34188" y="190791"/>
                      <a:pt x="32602" y="173743"/>
                      <a:pt x="32264" y="163413"/>
                    </a:cubicBezTo>
                    <a:cubicBezTo>
                      <a:pt x="30527" y="113368"/>
                      <a:pt x="37859" y="51972"/>
                      <a:pt x="32264"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6" name="Freeform 149">
                <a:extLst>
                  <a:ext uri="{FF2B5EF4-FFF2-40B4-BE49-F238E27FC236}">
                    <a16:creationId xmlns:a16="http://schemas.microsoft.com/office/drawing/2014/main" id="{026AFB83-04BD-1338-4175-0657AEAA55B6}"/>
                  </a:ext>
                </a:extLst>
              </p:cNvPr>
              <p:cNvSpPr/>
              <p:nvPr/>
            </p:nvSpPr>
            <p:spPr>
              <a:xfrm>
                <a:off x="6512020" y="2156001"/>
                <a:ext cx="72229" cy="96070"/>
              </a:xfrm>
              <a:custGeom>
                <a:avLst/>
                <a:gdLst>
                  <a:gd name="connsiteX0" fmla="*/ -220 w 26508"/>
                  <a:gd name="connsiteY0" fmla="*/ 35246 h 35258"/>
                  <a:gd name="connsiteX1" fmla="*/ 26289 w 26508"/>
                  <a:gd name="connsiteY1" fmla="*/ -12 h 35258"/>
                  <a:gd name="connsiteX2" fmla="*/ -220 w 26508"/>
                  <a:gd name="connsiteY2" fmla="*/ 35246 h 35258"/>
                </a:gdLst>
                <a:ahLst/>
                <a:cxnLst>
                  <a:cxn ang="0">
                    <a:pos x="connsiteX0" y="connsiteY0"/>
                  </a:cxn>
                  <a:cxn ang="0">
                    <a:pos x="connsiteX1" y="connsiteY1"/>
                  </a:cxn>
                  <a:cxn ang="0">
                    <a:pos x="connsiteX2" y="connsiteY2"/>
                  </a:cxn>
                </a:cxnLst>
                <a:rect l="l" t="t" r="r" b="b"/>
                <a:pathLst>
                  <a:path w="26508" h="35258">
                    <a:moveTo>
                      <a:pt x="-220" y="35246"/>
                    </a:moveTo>
                    <a:cubicBezTo>
                      <a:pt x="8256" y="23137"/>
                      <a:pt x="18432" y="12731"/>
                      <a:pt x="26289" y="-12"/>
                    </a:cubicBezTo>
                    <a:cubicBezTo>
                      <a:pt x="15287" y="8814"/>
                      <a:pt x="5281" y="24395"/>
                      <a:pt x="-220" y="35246"/>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Freeform 150">
                <a:extLst>
                  <a:ext uri="{FF2B5EF4-FFF2-40B4-BE49-F238E27FC236}">
                    <a16:creationId xmlns:a16="http://schemas.microsoft.com/office/drawing/2014/main" id="{29E4ACF4-B65E-AF4A-4D89-A5F3B4538069}"/>
                  </a:ext>
                </a:extLst>
              </p:cNvPr>
              <p:cNvSpPr/>
              <p:nvPr/>
            </p:nvSpPr>
            <p:spPr>
              <a:xfrm>
                <a:off x="6439813" y="2304477"/>
                <a:ext cx="25986" cy="43640"/>
              </a:xfrm>
              <a:custGeom>
                <a:avLst/>
                <a:gdLst>
                  <a:gd name="connsiteX0" fmla="*/ 9317 w 9537"/>
                  <a:gd name="connsiteY0" fmla="*/ -12 h 16016"/>
                  <a:gd name="connsiteX1" fmla="*/ -220 w 9537"/>
                  <a:gd name="connsiteY1" fmla="*/ 16004 h 16016"/>
                  <a:gd name="connsiteX2" fmla="*/ 9317 w 9537"/>
                  <a:gd name="connsiteY2" fmla="*/ -12 h 16016"/>
                </a:gdLst>
                <a:ahLst/>
                <a:cxnLst>
                  <a:cxn ang="0">
                    <a:pos x="connsiteX0" y="connsiteY0"/>
                  </a:cxn>
                  <a:cxn ang="0">
                    <a:pos x="connsiteX1" y="connsiteY1"/>
                  </a:cxn>
                  <a:cxn ang="0">
                    <a:pos x="connsiteX2" y="connsiteY2"/>
                  </a:cxn>
                </a:cxnLst>
                <a:rect l="l" t="t" r="r" b="b"/>
                <a:pathLst>
                  <a:path w="9537" h="16016">
                    <a:moveTo>
                      <a:pt x="9317" y="-12"/>
                    </a:moveTo>
                    <a:cubicBezTo>
                      <a:pt x="6501" y="5664"/>
                      <a:pt x="1038" y="8738"/>
                      <a:pt x="-220" y="16004"/>
                    </a:cubicBezTo>
                    <a:cubicBezTo>
                      <a:pt x="4173" y="12589"/>
                      <a:pt x="9101" y="4046"/>
                      <a:pt x="9317" y="-12"/>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Freeform 151">
                <a:extLst>
                  <a:ext uri="{FF2B5EF4-FFF2-40B4-BE49-F238E27FC236}">
                    <a16:creationId xmlns:a16="http://schemas.microsoft.com/office/drawing/2014/main" id="{50F6E8A2-CE3F-457D-80C3-A0D426F70F35}"/>
                  </a:ext>
                </a:extLst>
              </p:cNvPr>
              <p:cNvSpPr/>
              <p:nvPr/>
            </p:nvSpPr>
            <p:spPr>
              <a:xfrm>
                <a:off x="6745975" y="2476201"/>
                <a:ext cx="453900" cy="1564093"/>
              </a:xfrm>
              <a:custGeom>
                <a:avLst/>
                <a:gdLst>
                  <a:gd name="connsiteX0" fmla="*/ 52769 w 166582"/>
                  <a:gd name="connsiteY0" fmla="*/ 498862 h 574025"/>
                  <a:gd name="connsiteX1" fmla="*/ 51718 w 166582"/>
                  <a:gd name="connsiteY1" fmla="*/ 508493 h 574025"/>
                  <a:gd name="connsiteX2" fmla="*/ 52769 w 166582"/>
                  <a:gd name="connsiteY2" fmla="*/ 498862 h 574025"/>
                  <a:gd name="connsiteX3" fmla="*/ 53830 w 166582"/>
                  <a:gd name="connsiteY3" fmla="*/ 552293 h 574025"/>
                  <a:gd name="connsiteX4" fmla="*/ 59143 w 166582"/>
                  <a:gd name="connsiteY4" fmla="*/ 553362 h 574025"/>
                  <a:gd name="connsiteX5" fmla="*/ 58092 w 166582"/>
                  <a:gd name="connsiteY5" fmla="*/ 556560 h 574025"/>
                  <a:gd name="connsiteX6" fmla="*/ 53830 w 166582"/>
                  <a:gd name="connsiteY6" fmla="*/ 552293 h 574025"/>
                  <a:gd name="connsiteX7" fmla="*/ 102605 w 166582"/>
                  <a:gd name="connsiteY7" fmla="*/ 512750 h 574025"/>
                  <a:gd name="connsiteX8" fmla="*/ 108969 w 166582"/>
                  <a:gd name="connsiteY8" fmla="*/ 505286 h 574025"/>
                  <a:gd name="connsiteX9" fmla="*/ 102605 w 166582"/>
                  <a:gd name="connsiteY9" fmla="*/ 512750 h 574025"/>
                  <a:gd name="connsiteX10" fmla="*/ 130156 w 166582"/>
                  <a:gd name="connsiteY10" fmla="*/ 480708 h 574025"/>
                  <a:gd name="connsiteX11" fmla="*/ 122740 w 166582"/>
                  <a:gd name="connsiteY11" fmla="*/ 490320 h 574025"/>
                  <a:gd name="connsiteX12" fmla="*/ 130156 w 166582"/>
                  <a:gd name="connsiteY12" fmla="*/ 480708 h 574025"/>
                  <a:gd name="connsiteX13" fmla="*/ 38999 w 166582"/>
                  <a:gd name="connsiteY13" fmla="*/ 478579 h 574025"/>
                  <a:gd name="connsiteX14" fmla="*/ 38999 w 166582"/>
                  <a:gd name="connsiteY14" fmla="*/ 478579 h 574025"/>
                  <a:gd name="connsiteX15" fmla="*/ 14611 w 166582"/>
                  <a:gd name="connsiteY15" fmla="*/ 116424 h 574025"/>
                  <a:gd name="connsiteX16" fmla="*/ 14790 w 166582"/>
                  <a:gd name="connsiteY16" fmla="*/ 111609 h 574025"/>
                  <a:gd name="connsiteX17" fmla="*/ 15663 w 166582"/>
                  <a:gd name="connsiteY17" fmla="*/ 91648 h 574025"/>
                  <a:gd name="connsiteX18" fmla="*/ 20985 w 166582"/>
                  <a:gd name="connsiteY18" fmla="*/ 39494 h 574025"/>
                  <a:gd name="connsiteX19" fmla="*/ 15663 w 166582"/>
                  <a:gd name="connsiteY19" fmla="*/ 91648 h 574025"/>
                  <a:gd name="connsiteX20" fmla="*/ 14790 w 166582"/>
                  <a:gd name="connsiteY20" fmla="*/ 111609 h 574025"/>
                  <a:gd name="connsiteX21" fmla="*/ 15682 w 166582"/>
                  <a:gd name="connsiteY21" fmla="*/ 119631 h 574025"/>
                  <a:gd name="connsiteX22" fmla="*/ 34765 w 166582"/>
                  <a:gd name="connsiteY22" fmla="*/ 163432 h 574025"/>
                  <a:gd name="connsiteX23" fmla="*/ 37957 w 166582"/>
                  <a:gd name="connsiteY23" fmla="*/ 200818 h 574025"/>
                  <a:gd name="connsiteX24" fmla="*/ 33695 w 166582"/>
                  <a:gd name="connsiteY24" fmla="*/ 318333 h 574025"/>
                  <a:gd name="connsiteX25" fmla="*/ 46424 w 166582"/>
                  <a:gd name="connsiteY25" fmla="*/ 347177 h 574025"/>
                  <a:gd name="connsiteX26" fmla="*/ 48536 w 166582"/>
                  <a:gd name="connsiteY26" fmla="*/ 445459 h 574025"/>
                  <a:gd name="connsiteX27" fmla="*/ 18864 w 166582"/>
                  <a:gd name="connsiteY27" fmla="*/ 477510 h 574025"/>
                  <a:gd name="connsiteX28" fmla="*/ 32653 w 166582"/>
                  <a:gd name="connsiteY28" fmla="*/ 526637 h 574025"/>
                  <a:gd name="connsiteX29" fmla="*/ 51718 w 166582"/>
                  <a:gd name="connsiteY29" fmla="*/ 573655 h 574025"/>
                  <a:gd name="connsiteX30" fmla="*/ 72914 w 166582"/>
                  <a:gd name="connsiteY30" fmla="*/ 523430 h 574025"/>
                  <a:gd name="connsiteX31" fmla="*/ 85652 w 166582"/>
                  <a:gd name="connsiteY31" fmla="*/ 410192 h 574025"/>
                  <a:gd name="connsiteX32" fmla="*/ 75035 w 166582"/>
                  <a:gd name="connsiteY32" fmla="*/ 440124 h 574025"/>
                  <a:gd name="connsiteX33" fmla="*/ 62325 w 166582"/>
                  <a:gd name="connsiteY33" fmla="*/ 561895 h 574025"/>
                  <a:gd name="connsiteX34" fmla="*/ 70802 w 166582"/>
                  <a:gd name="connsiteY34" fmla="*/ 457190 h 574025"/>
                  <a:gd name="connsiteX35" fmla="*/ 64428 w 166582"/>
                  <a:gd name="connsiteY35" fmla="*/ 461466 h 574025"/>
                  <a:gd name="connsiteX36" fmla="*/ 76115 w 166582"/>
                  <a:gd name="connsiteY36" fmla="*/ 419813 h 574025"/>
                  <a:gd name="connsiteX37" fmla="*/ 66550 w 166582"/>
                  <a:gd name="connsiteY37" fmla="*/ 425167 h 574025"/>
                  <a:gd name="connsiteX38" fmla="*/ 61274 w 166582"/>
                  <a:gd name="connsiteY38" fmla="*/ 357858 h 574025"/>
                  <a:gd name="connsiteX39" fmla="*/ 86703 w 166582"/>
                  <a:gd name="connsiteY39" fmla="*/ 352503 h 574025"/>
                  <a:gd name="connsiteX40" fmla="*/ 95180 w 166582"/>
                  <a:gd name="connsiteY40" fmla="*/ 380288 h 574025"/>
                  <a:gd name="connsiteX41" fmla="*/ 98371 w 166582"/>
                  <a:gd name="connsiteY41" fmla="*/ 379238 h 574025"/>
                  <a:gd name="connsiteX42" fmla="*/ 100483 w 166582"/>
                  <a:gd name="connsiteY42" fmla="*/ 392028 h 574025"/>
                  <a:gd name="connsiteX43" fmla="*/ 95180 w 166582"/>
                  <a:gd name="connsiteY43" fmla="*/ 398461 h 574025"/>
                  <a:gd name="connsiteX44" fmla="*/ 79288 w 166582"/>
                  <a:gd name="connsiteY44" fmla="*/ 551234 h 574025"/>
                  <a:gd name="connsiteX45" fmla="*/ 87764 w 166582"/>
                  <a:gd name="connsiteY45" fmla="*/ 517026 h 574025"/>
                  <a:gd name="connsiteX46" fmla="*/ 99432 w 166582"/>
                  <a:gd name="connsiteY46" fmla="*/ 394176 h 574025"/>
                  <a:gd name="connsiteX47" fmla="*/ 86703 w 166582"/>
                  <a:gd name="connsiteY47" fmla="*/ 544810 h 574025"/>
                  <a:gd name="connsiteX48" fmla="*/ 96250 w 166582"/>
                  <a:gd name="connsiteY48" fmla="*/ 511681 h 574025"/>
                  <a:gd name="connsiteX49" fmla="*/ 106838 w 166582"/>
                  <a:gd name="connsiteY49" fmla="*/ 390959 h 574025"/>
                  <a:gd name="connsiteX50" fmla="*/ 95180 w 166582"/>
                  <a:gd name="connsiteY50" fmla="*/ 536249 h 574025"/>
                  <a:gd name="connsiteX51" fmla="*/ 130156 w 166582"/>
                  <a:gd name="connsiteY51" fmla="*/ 502060 h 574025"/>
                  <a:gd name="connsiteX52" fmla="*/ 166211 w 166582"/>
                  <a:gd name="connsiteY52" fmla="*/ 465761 h 574025"/>
                  <a:gd name="connsiteX53" fmla="*/ 159818 w 166582"/>
                  <a:gd name="connsiteY53" fmla="*/ 437976 h 574025"/>
                  <a:gd name="connsiteX54" fmla="*/ 139712 w 166582"/>
                  <a:gd name="connsiteY54" fmla="*/ 353572 h 574025"/>
                  <a:gd name="connsiteX55" fmla="*/ 112142 w 166582"/>
                  <a:gd name="connsiteY55" fmla="*/ 378169 h 574025"/>
                  <a:gd name="connsiteX56" fmla="*/ 76115 w 166582"/>
                  <a:gd name="connsiteY56" fmla="*/ 330073 h 574025"/>
                  <a:gd name="connsiteX57" fmla="*/ 59143 w 166582"/>
                  <a:gd name="connsiteY57" fmla="*/ 324738 h 574025"/>
                  <a:gd name="connsiteX58" fmla="*/ 68680 w 166582"/>
                  <a:gd name="connsiteY58" fmla="*/ 320462 h 574025"/>
                  <a:gd name="connsiteX59" fmla="*/ 72914 w 166582"/>
                  <a:gd name="connsiteY59" fmla="*/ 204025 h 574025"/>
                  <a:gd name="connsiteX60" fmla="*/ 66550 w 166582"/>
                  <a:gd name="connsiteY60" fmla="*/ 174112 h 574025"/>
                  <a:gd name="connsiteX61" fmla="*/ 22027 w 166582"/>
                  <a:gd name="connsiteY61" fmla="*/ 30970 h 574025"/>
                  <a:gd name="connsiteX62" fmla="*/ 20985 w 166582"/>
                  <a:gd name="connsiteY62" fmla="*/ 37365 h 574025"/>
                  <a:gd name="connsiteX63" fmla="*/ 6144 w 166582"/>
                  <a:gd name="connsiteY63" fmla="*/ -12 h 574025"/>
                  <a:gd name="connsiteX64" fmla="*/ -220 w 166582"/>
                  <a:gd name="connsiteY64" fmla="*/ 96132 h 574025"/>
                  <a:gd name="connsiteX65" fmla="*/ 14611 w 166582"/>
                  <a:gd name="connsiteY65" fmla="*/ 116424 h 57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66582" h="574025">
                    <a:moveTo>
                      <a:pt x="52769" y="498862"/>
                    </a:moveTo>
                    <a:cubicBezTo>
                      <a:pt x="55858" y="501360"/>
                      <a:pt x="50798" y="504623"/>
                      <a:pt x="51718" y="508493"/>
                    </a:cubicBezTo>
                    <a:cubicBezTo>
                      <a:pt x="48395" y="505740"/>
                      <a:pt x="52309" y="501312"/>
                      <a:pt x="52769" y="498862"/>
                    </a:cubicBezTo>
                    <a:close/>
                    <a:moveTo>
                      <a:pt x="53830" y="552293"/>
                    </a:moveTo>
                    <a:cubicBezTo>
                      <a:pt x="55069" y="553183"/>
                      <a:pt x="56684" y="553675"/>
                      <a:pt x="59143" y="553362"/>
                    </a:cubicBezTo>
                    <a:cubicBezTo>
                      <a:pt x="58589" y="554223"/>
                      <a:pt x="58035" y="555065"/>
                      <a:pt x="58092" y="556560"/>
                    </a:cubicBezTo>
                    <a:cubicBezTo>
                      <a:pt x="54759" y="557061"/>
                      <a:pt x="53351" y="555633"/>
                      <a:pt x="53830" y="552293"/>
                    </a:cubicBezTo>
                    <a:close/>
                    <a:moveTo>
                      <a:pt x="102605" y="512750"/>
                    </a:moveTo>
                    <a:cubicBezTo>
                      <a:pt x="100540" y="510243"/>
                      <a:pt x="105834" y="506090"/>
                      <a:pt x="108969" y="505286"/>
                    </a:cubicBezTo>
                    <a:cubicBezTo>
                      <a:pt x="107514" y="508436"/>
                      <a:pt x="104069" y="509609"/>
                      <a:pt x="102605" y="512750"/>
                    </a:cubicBezTo>
                    <a:close/>
                    <a:moveTo>
                      <a:pt x="130156" y="480708"/>
                    </a:moveTo>
                    <a:cubicBezTo>
                      <a:pt x="132099" y="484123"/>
                      <a:pt x="125162" y="487718"/>
                      <a:pt x="122740" y="490320"/>
                    </a:cubicBezTo>
                    <a:cubicBezTo>
                      <a:pt x="121538" y="491512"/>
                      <a:pt x="126964" y="482080"/>
                      <a:pt x="130156" y="480708"/>
                    </a:cubicBezTo>
                    <a:close/>
                    <a:moveTo>
                      <a:pt x="38999" y="478579"/>
                    </a:moveTo>
                    <a:cubicBezTo>
                      <a:pt x="40444" y="483735"/>
                      <a:pt x="32090" y="492713"/>
                      <a:pt x="38999" y="478579"/>
                    </a:cubicBezTo>
                    <a:close/>
                    <a:moveTo>
                      <a:pt x="14611" y="116424"/>
                    </a:moveTo>
                    <a:cubicBezTo>
                      <a:pt x="14658" y="114797"/>
                      <a:pt x="14733" y="113217"/>
                      <a:pt x="14790" y="111609"/>
                    </a:cubicBezTo>
                    <a:cubicBezTo>
                      <a:pt x="14396" y="105128"/>
                      <a:pt x="14818" y="98450"/>
                      <a:pt x="15663" y="91648"/>
                    </a:cubicBezTo>
                    <a:cubicBezTo>
                      <a:pt x="16677" y="73494"/>
                      <a:pt x="18291" y="55954"/>
                      <a:pt x="20985" y="39494"/>
                    </a:cubicBezTo>
                    <a:cubicBezTo>
                      <a:pt x="22224" y="56494"/>
                      <a:pt x="17794" y="74430"/>
                      <a:pt x="15663" y="91648"/>
                    </a:cubicBezTo>
                    <a:cubicBezTo>
                      <a:pt x="15297" y="98223"/>
                      <a:pt x="15006" y="104873"/>
                      <a:pt x="14790" y="111609"/>
                    </a:cubicBezTo>
                    <a:cubicBezTo>
                      <a:pt x="14959" y="114314"/>
                      <a:pt x="15175" y="117001"/>
                      <a:pt x="15682" y="119631"/>
                    </a:cubicBezTo>
                    <a:cubicBezTo>
                      <a:pt x="18282" y="133197"/>
                      <a:pt x="30250" y="147434"/>
                      <a:pt x="34765" y="163432"/>
                    </a:cubicBezTo>
                    <a:cubicBezTo>
                      <a:pt x="38445" y="176468"/>
                      <a:pt x="38802" y="187990"/>
                      <a:pt x="37957" y="200818"/>
                    </a:cubicBezTo>
                    <a:cubicBezTo>
                      <a:pt x="35441" y="237865"/>
                      <a:pt x="36934" y="274570"/>
                      <a:pt x="33695" y="318333"/>
                    </a:cubicBezTo>
                    <a:cubicBezTo>
                      <a:pt x="43429" y="322410"/>
                      <a:pt x="40210" y="339543"/>
                      <a:pt x="46424" y="347177"/>
                    </a:cubicBezTo>
                    <a:cubicBezTo>
                      <a:pt x="32897" y="371755"/>
                      <a:pt x="39365" y="421165"/>
                      <a:pt x="48536" y="445459"/>
                    </a:cubicBezTo>
                    <a:cubicBezTo>
                      <a:pt x="40576" y="455345"/>
                      <a:pt x="21558" y="463472"/>
                      <a:pt x="18864" y="477510"/>
                    </a:cubicBezTo>
                    <a:cubicBezTo>
                      <a:pt x="16207" y="491322"/>
                      <a:pt x="27528" y="512598"/>
                      <a:pt x="32653" y="526637"/>
                    </a:cubicBezTo>
                    <a:cubicBezTo>
                      <a:pt x="37206" y="539163"/>
                      <a:pt x="42613" y="571592"/>
                      <a:pt x="51718" y="573655"/>
                    </a:cubicBezTo>
                    <a:cubicBezTo>
                      <a:pt x="71412" y="578101"/>
                      <a:pt x="70886" y="540090"/>
                      <a:pt x="72914" y="523430"/>
                    </a:cubicBezTo>
                    <a:cubicBezTo>
                      <a:pt x="77495" y="486148"/>
                      <a:pt x="80132" y="444088"/>
                      <a:pt x="85652" y="410192"/>
                    </a:cubicBezTo>
                    <a:cubicBezTo>
                      <a:pt x="76246" y="409350"/>
                      <a:pt x="76500" y="428147"/>
                      <a:pt x="75035" y="440124"/>
                    </a:cubicBezTo>
                    <a:cubicBezTo>
                      <a:pt x="70145" y="480263"/>
                      <a:pt x="67188" y="525180"/>
                      <a:pt x="62325" y="561895"/>
                    </a:cubicBezTo>
                    <a:cubicBezTo>
                      <a:pt x="63330" y="525180"/>
                      <a:pt x="67385" y="491512"/>
                      <a:pt x="70802" y="457190"/>
                    </a:cubicBezTo>
                    <a:cubicBezTo>
                      <a:pt x="68774" y="453860"/>
                      <a:pt x="66099" y="464437"/>
                      <a:pt x="64428" y="461466"/>
                    </a:cubicBezTo>
                    <a:cubicBezTo>
                      <a:pt x="75354" y="454683"/>
                      <a:pt x="71712" y="433189"/>
                      <a:pt x="76115" y="419813"/>
                    </a:cubicBezTo>
                    <a:cubicBezTo>
                      <a:pt x="74228" y="414922"/>
                      <a:pt x="71046" y="425744"/>
                      <a:pt x="66550" y="425167"/>
                    </a:cubicBezTo>
                    <a:cubicBezTo>
                      <a:pt x="60185" y="408252"/>
                      <a:pt x="54196" y="378216"/>
                      <a:pt x="61274" y="357858"/>
                    </a:cubicBezTo>
                    <a:cubicBezTo>
                      <a:pt x="69863" y="364035"/>
                      <a:pt x="83418" y="360753"/>
                      <a:pt x="86703" y="352503"/>
                    </a:cubicBezTo>
                    <a:cubicBezTo>
                      <a:pt x="91153" y="360138"/>
                      <a:pt x="93734" y="369626"/>
                      <a:pt x="95180" y="380288"/>
                    </a:cubicBezTo>
                    <a:cubicBezTo>
                      <a:pt x="98024" y="382208"/>
                      <a:pt x="97235" y="375577"/>
                      <a:pt x="98371" y="379238"/>
                    </a:cubicBezTo>
                    <a:cubicBezTo>
                      <a:pt x="97470" y="385094"/>
                      <a:pt x="101028" y="386513"/>
                      <a:pt x="100483" y="392028"/>
                    </a:cubicBezTo>
                    <a:cubicBezTo>
                      <a:pt x="98897" y="394346"/>
                      <a:pt x="95170" y="394535"/>
                      <a:pt x="95180" y="398461"/>
                    </a:cubicBezTo>
                    <a:cubicBezTo>
                      <a:pt x="87642" y="447115"/>
                      <a:pt x="88290" y="504037"/>
                      <a:pt x="79288" y="551234"/>
                    </a:cubicBezTo>
                    <a:cubicBezTo>
                      <a:pt x="88599" y="544782"/>
                      <a:pt x="86722" y="529400"/>
                      <a:pt x="87764" y="517026"/>
                    </a:cubicBezTo>
                    <a:cubicBezTo>
                      <a:pt x="91106" y="476536"/>
                      <a:pt x="91537" y="429292"/>
                      <a:pt x="99432" y="394176"/>
                    </a:cubicBezTo>
                    <a:cubicBezTo>
                      <a:pt x="93415" y="442612"/>
                      <a:pt x="93068" y="496743"/>
                      <a:pt x="86703" y="544810"/>
                    </a:cubicBezTo>
                    <a:cubicBezTo>
                      <a:pt x="96954" y="539503"/>
                      <a:pt x="95170" y="523856"/>
                      <a:pt x="96250" y="511681"/>
                    </a:cubicBezTo>
                    <a:cubicBezTo>
                      <a:pt x="99676" y="472345"/>
                      <a:pt x="100052" y="425091"/>
                      <a:pt x="106838" y="390959"/>
                    </a:cubicBezTo>
                    <a:cubicBezTo>
                      <a:pt x="101788" y="438222"/>
                      <a:pt x="101112" y="489856"/>
                      <a:pt x="95180" y="536249"/>
                    </a:cubicBezTo>
                    <a:cubicBezTo>
                      <a:pt x="106716" y="527271"/>
                      <a:pt x="116263" y="517215"/>
                      <a:pt x="130156" y="502060"/>
                    </a:cubicBezTo>
                    <a:cubicBezTo>
                      <a:pt x="136501" y="495173"/>
                      <a:pt x="164840" y="473660"/>
                      <a:pt x="166211" y="465761"/>
                    </a:cubicBezTo>
                    <a:cubicBezTo>
                      <a:pt x="167375" y="458874"/>
                      <a:pt x="161498" y="447380"/>
                      <a:pt x="159818" y="437976"/>
                    </a:cubicBezTo>
                    <a:cubicBezTo>
                      <a:pt x="155998" y="416208"/>
                      <a:pt x="159274" y="355956"/>
                      <a:pt x="139712" y="353572"/>
                    </a:cubicBezTo>
                    <a:cubicBezTo>
                      <a:pt x="123247" y="351576"/>
                      <a:pt x="122993" y="375634"/>
                      <a:pt x="112142" y="378169"/>
                    </a:cubicBezTo>
                    <a:cubicBezTo>
                      <a:pt x="105993" y="356760"/>
                      <a:pt x="98418" y="333630"/>
                      <a:pt x="76115" y="330073"/>
                    </a:cubicBezTo>
                    <a:cubicBezTo>
                      <a:pt x="69356" y="329004"/>
                      <a:pt x="59894" y="334529"/>
                      <a:pt x="59143" y="324738"/>
                    </a:cubicBezTo>
                    <a:cubicBezTo>
                      <a:pt x="60645" y="321635"/>
                      <a:pt x="69957" y="326374"/>
                      <a:pt x="68680" y="320462"/>
                    </a:cubicBezTo>
                    <a:cubicBezTo>
                      <a:pt x="61340" y="285024"/>
                      <a:pt x="70942" y="240031"/>
                      <a:pt x="72914" y="204025"/>
                    </a:cubicBezTo>
                    <a:cubicBezTo>
                      <a:pt x="73740" y="189305"/>
                      <a:pt x="68652" y="183572"/>
                      <a:pt x="66550" y="174112"/>
                    </a:cubicBezTo>
                    <a:cubicBezTo>
                      <a:pt x="55426" y="123718"/>
                      <a:pt x="42585" y="72481"/>
                      <a:pt x="22027" y="30970"/>
                    </a:cubicBezTo>
                    <a:cubicBezTo>
                      <a:pt x="21445" y="32834"/>
                      <a:pt x="23322" y="37251"/>
                      <a:pt x="20985" y="37365"/>
                    </a:cubicBezTo>
                    <a:cubicBezTo>
                      <a:pt x="23238" y="20838"/>
                      <a:pt x="12997" y="10574"/>
                      <a:pt x="6144" y="-12"/>
                    </a:cubicBezTo>
                    <a:cubicBezTo>
                      <a:pt x="-558" y="26798"/>
                      <a:pt x="1967" y="68262"/>
                      <a:pt x="-220" y="96132"/>
                    </a:cubicBezTo>
                    <a:cubicBezTo>
                      <a:pt x="5102" y="102499"/>
                      <a:pt x="8209" y="111136"/>
                      <a:pt x="14611" y="116424"/>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9" name="Freeform 152">
                <a:extLst>
                  <a:ext uri="{FF2B5EF4-FFF2-40B4-BE49-F238E27FC236}">
                    <a16:creationId xmlns:a16="http://schemas.microsoft.com/office/drawing/2014/main" id="{2B38DCAA-3B2E-FD40-F65E-96D76C12317C}"/>
                  </a:ext>
                </a:extLst>
              </p:cNvPr>
              <p:cNvSpPr/>
              <p:nvPr/>
            </p:nvSpPr>
            <p:spPr>
              <a:xfrm>
                <a:off x="6616017" y="3812249"/>
                <a:ext cx="127544" cy="707345"/>
              </a:xfrm>
              <a:custGeom>
                <a:avLst/>
                <a:gdLst>
                  <a:gd name="connsiteX0" fmla="*/ 841 w 46809"/>
                  <a:gd name="connsiteY0" fmla="*/ 39503 h 259597"/>
                  <a:gd name="connsiteX1" fmla="*/ 5084 w 46809"/>
                  <a:gd name="connsiteY1" fmla="*/ 63031 h 259597"/>
                  <a:gd name="connsiteX2" fmla="*/ 15672 w 46809"/>
                  <a:gd name="connsiteY2" fmla="*/ 136744 h 259597"/>
                  <a:gd name="connsiteX3" fmla="*/ 31564 w 46809"/>
                  <a:gd name="connsiteY3" fmla="*/ 246738 h 259597"/>
                  <a:gd name="connsiteX4" fmla="*/ 38989 w 46809"/>
                  <a:gd name="connsiteY4" fmla="*/ 259585 h 259597"/>
                  <a:gd name="connsiteX5" fmla="*/ 43232 w 46809"/>
                  <a:gd name="connsiteY5" fmla="*/ 194423 h 259597"/>
                  <a:gd name="connsiteX6" fmla="*/ 36877 w 46809"/>
                  <a:gd name="connsiteY6" fmla="*/ -12 h 259597"/>
                  <a:gd name="connsiteX7" fmla="*/ 16723 w 46809"/>
                  <a:gd name="connsiteY7" fmla="*/ 14954 h 259597"/>
                  <a:gd name="connsiteX8" fmla="*/ -220 w 46809"/>
                  <a:gd name="connsiteY8" fmla="*/ 33098 h 259597"/>
                  <a:gd name="connsiteX9" fmla="*/ 12499 w 46809"/>
                  <a:gd name="connsiteY9" fmla="*/ 21349 h 259597"/>
                  <a:gd name="connsiteX10" fmla="*/ 22046 w 46809"/>
                  <a:gd name="connsiteY10" fmla="*/ 17082 h 259597"/>
                  <a:gd name="connsiteX11" fmla="*/ 841 w 46809"/>
                  <a:gd name="connsiteY11" fmla="*/ 39503 h 259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809" h="259597">
                    <a:moveTo>
                      <a:pt x="841" y="39503"/>
                    </a:moveTo>
                    <a:cubicBezTo>
                      <a:pt x="-51" y="43798"/>
                      <a:pt x="3816" y="54355"/>
                      <a:pt x="5084" y="63031"/>
                    </a:cubicBezTo>
                    <a:cubicBezTo>
                      <a:pt x="8876" y="89339"/>
                      <a:pt x="12574" y="112242"/>
                      <a:pt x="15672" y="136744"/>
                    </a:cubicBezTo>
                    <a:cubicBezTo>
                      <a:pt x="20056" y="171104"/>
                      <a:pt x="22243" y="220666"/>
                      <a:pt x="31564" y="246738"/>
                    </a:cubicBezTo>
                    <a:cubicBezTo>
                      <a:pt x="33179" y="251913"/>
                      <a:pt x="32212" y="259632"/>
                      <a:pt x="38989" y="259585"/>
                    </a:cubicBezTo>
                    <a:cubicBezTo>
                      <a:pt x="52347" y="246294"/>
                      <a:pt x="44246" y="217563"/>
                      <a:pt x="43232" y="194423"/>
                    </a:cubicBezTo>
                    <a:cubicBezTo>
                      <a:pt x="40369" y="128836"/>
                      <a:pt x="38107" y="63570"/>
                      <a:pt x="36877" y="-12"/>
                    </a:cubicBezTo>
                    <a:cubicBezTo>
                      <a:pt x="31085" y="5910"/>
                      <a:pt x="23426" y="9722"/>
                      <a:pt x="16723" y="14954"/>
                    </a:cubicBezTo>
                    <a:cubicBezTo>
                      <a:pt x="10594" y="19741"/>
                      <a:pt x="2746" y="25209"/>
                      <a:pt x="-220" y="33098"/>
                    </a:cubicBezTo>
                    <a:cubicBezTo>
                      <a:pt x="2943" y="33411"/>
                      <a:pt x="16620" y="21689"/>
                      <a:pt x="12499" y="21349"/>
                    </a:cubicBezTo>
                    <a:cubicBezTo>
                      <a:pt x="15484" y="19741"/>
                      <a:pt x="17399" y="17044"/>
                      <a:pt x="22046" y="17082"/>
                    </a:cubicBezTo>
                    <a:cubicBezTo>
                      <a:pt x="20610" y="25502"/>
                      <a:pt x="2953" y="29154"/>
                      <a:pt x="841" y="39503"/>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0" name="Freeform 153">
                <a:extLst>
                  <a:ext uri="{FF2B5EF4-FFF2-40B4-BE49-F238E27FC236}">
                    <a16:creationId xmlns:a16="http://schemas.microsoft.com/office/drawing/2014/main" id="{DC8C8F7B-A231-7180-42F9-BC6205773DA3}"/>
                  </a:ext>
                </a:extLst>
              </p:cNvPr>
              <p:cNvSpPr/>
              <p:nvPr/>
            </p:nvSpPr>
            <p:spPr>
              <a:xfrm>
                <a:off x="6136180" y="2432509"/>
                <a:ext cx="664765" cy="1461271"/>
              </a:xfrm>
              <a:custGeom>
                <a:avLst/>
                <a:gdLst>
                  <a:gd name="connsiteX0" fmla="*/ 55033 w 243970"/>
                  <a:gd name="connsiteY0" fmla="*/ 116443 h 536289"/>
                  <a:gd name="connsiteX1" fmla="*/ 57155 w 243970"/>
                  <a:gd name="connsiteY1" fmla="*/ 119631 h 536289"/>
                  <a:gd name="connsiteX2" fmla="*/ 77308 w 243970"/>
                  <a:gd name="connsiteY2" fmla="*/ 92925 h 536289"/>
                  <a:gd name="connsiteX3" fmla="*/ 78360 w 243970"/>
                  <a:gd name="connsiteY3" fmla="*/ 101467 h 536289"/>
                  <a:gd name="connsiteX4" fmla="*/ 78360 w 243970"/>
                  <a:gd name="connsiteY4" fmla="*/ 88658 h 536289"/>
                  <a:gd name="connsiteX5" fmla="*/ 95331 w 243970"/>
                  <a:gd name="connsiteY5" fmla="*/ 176269 h 536289"/>
                  <a:gd name="connsiteX6" fmla="*/ 101677 w 243970"/>
                  <a:gd name="connsiteY6" fmla="*/ 227543 h 536289"/>
                  <a:gd name="connsiteX7" fmla="*/ 81533 w 243970"/>
                  <a:gd name="connsiteY7" fmla="*/ 276680 h 536289"/>
                  <a:gd name="connsiteX8" fmla="*/ 30655 w 243970"/>
                  <a:gd name="connsiteY8" fmla="*/ 189078 h 536289"/>
                  <a:gd name="connsiteX9" fmla="*/ 55033 w 243970"/>
                  <a:gd name="connsiteY9" fmla="*/ 116443 h 536289"/>
                  <a:gd name="connsiteX10" fmla="*/ 99565 w 243970"/>
                  <a:gd name="connsiteY10" fmla="*/ 312998 h 536289"/>
                  <a:gd name="connsiteX11" fmla="*/ 101677 w 243970"/>
                  <a:gd name="connsiteY11" fmla="*/ 286301 h 536289"/>
                  <a:gd name="connsiteX12" fmla="*/ 99565 w 243970"/>
                  <a:gd name="connsiteY12" fmla="*/ 312998 h 536289"/>
                  <a:gd name="connsiteX13" fmla="*/ 118639 w 243970"/>
                  <a:gd name="connsiteY13" fmla="*/ 255309 h 536289"/>
                  <a:gd name="connsiteX14" fmla="*/ 134522 w 243970"/>
                  <a:gd name="connsiteY14" fmla="*/ 258516 h 536289"/>
                  <a:gd name="connsiteX15" fmla="*/ 134522 w 243970"/>
                  <a:gd name="connsiteY15" fmla="*/ 254250 h 536289"/>
                  <a:gd name="connsiteX16" fmla="*/ 112284 w 243970"/>
                  <a:gd name="connsiteY16" fmla="*/ 251043 h 536289"/>
                  <a:gd name="connsiteX17" fmla="*/ 112284 w 243970"/>
                  <a:gd name="connsiteY17" fmla="*/ 249974 h 536289"/>
                  <a:gd name="connsiteX18" fmla="*/ 184357 w 243970"/>
                  <a:gd name="connsiteY18" fmla="*/ 251043 h 536289"/>
                  <a:gd name="connsiteX19" fmla="*/ 121812 w 243970"/>
                  <a:gd name="connsiteY19" fmla="*/ 260654 h 536289"/>
                  <a:gd name="connsiteX20" fmla="*/ 120751 w 243970"/>
                  <a:gd name="connsiteY20" fmla="*/ 265990 h 536289"/>
                  <a:gd name="connsiteX21" fmla="*/ 115457 w 243970"/>
                  <a:gd name="connsiteY21" fmla="*/ 260654 h 536289"/>
                  <a:gd name="connsiteX22" fmla="*/ 103799 w 243970"/>
                  <a:gd name="connsiteY22" fmla="*/ 256378 h 536289"/>
                  <a:gd name="connsiteX23" fmla="*/ 118639 w 243970"/>
                  <a:gd name="connsiteY23" fmla="*/ 255309 h 536289"/>
                  <a:gd name="connsiteX24" fmla="*/ 152564 w 243970"/>
                  <a:gd name="connsiteY24" fmla="*/ 205094 h 536289"/>
                  <a:gd name="connsiteX25" fmla="*/ 151494 w 243970"/>
                  <a:gd name="connsiteY25" fmla="*/ 190147 h 536289"/>
                  <a:gd name="connsiteX26" fmla="*/ 152564 w 243970"/>
                  <a:gd name="connsiteY26" fmla="*/ 205094 h 536289"/>
                  <a:gd name="connsiteX27" fmla="*/ 152564 w 243970"/>
                  <a:gd name="connsiteY27" fmla="*/ 173034 h 536289"/>
                  <a:gd name="connsiteX28" fmla="*/ 144078 w 243970"/>
                  <a:gd name="connsiteY28" fmla="*/ 171974 h 536289"/>
                  <a:gd name="connsiteX29" fmla="*/ 152564 w 243970"/>
                  <a:gd name="connsiteY29" fmla="*/ 173034 h 536289"/>
                  <a:gd name="connsiteX30" fmla="*/ 150442 w 243970"/>
                  <a:gd name="connsiteY30" fmla="*/ 127114 h 536289"/>
                  <a:gd name="connsiteX31" fmla="*/ 150442 w 243970"/>
                  <a:gd name="connsiteY31" fmla="*/ 142089 h 536289"/>
                  <a:gd name="connsiteX32" fmla="*/ 143027 w 243970"/>
                  <a:gd name="connsiteY32" fmla="*/ 141011 h 536289"/>
                  <a:gd name="connsiteX33" fmla="*/ 150442 w 243970"/>
                  <a:gd name="connsiteY33" fmla="*/ 127114 h 536289"/>
                  <a:gd name="connsiteX34" fmla="*/ 181184 w 243970"/>
                  <a:gd name="connsiteY34" fmla="*/ 75849 h 536289"/>
                  <a:gd name="connsiteX35" fmla="*/ 175881 w 243970"/>
                  <a:gd name="connsiteY35" fmla="*/ 148485 h 536289"/>
                  <a:gd name="connsiteX36" fmla="*/ 174811 w 243970"/>
                  <a:gd name="connsiteY36" fmla="*/ 147416 h 536289"/>
                  <a:gd name="connsiteX37" fmla="*/ 181184 w 243970"/>
                  <a:gd name="connsiteY37" fmla="*/ 75849 h 536289"/>
                  <a:gd name="connsiteX38" fmla="*/ 192824 w 243970"/>
                  <a:gd name="connsiteY38" fmla="*/ 56607 h 536289"/>
                  <a:gd name="connsiteX39" fmla="*/ 192824 w 243970"/>
                  <a:gd name="connsiteY39" fmla="*/ 66219 h 536289"/>
                  <a:gd name="connsiteX40" fmla="*/ 192824 w 243970"/>
                  <a:gd name="connsiteY40" fmla="*/ 56607 h 536289"/>
                  <a:gd name="connsiteX41" fmla="*/ 199208 w 243970"/>
                  <a:gd name="connsiteY41" fmla="*/ 123907 h 536289"/>
                  <a:gd name="connsiteX42" fmla="*/ 201320 w 243970"/>
                  <a:gd name="connsiteY42" fmla="*/ 118571 h 536289"/>
                  <a:gd name="connsiteX43" fmla="*/ 199208 w 243970"/>
                  <a:gd name="connsiteY43" fmla="*/ 123907 h 536289"/>
                  <a:gd name="connsiteX44" fmla="*/ 209787 w 243970"/>
                  <a:gd name="connsiteY44" fmla="*/ 258516 h 536289"/>
                  <a:gd name="connsiteX45" fmla="*/ 90028 w 243970"/>
                  <a:gd name="connsiteY45" fmla="*/ 363212 h 536289"/>
                  <a:gd name="connsiteX46" fmla="*/ 209787 w 243970"/>
                  <a:gd name="connsiteY46" fmla="*/ 258516 h 536289"/>
                  <a:gd name="connsiteX47" fmla="*/ 211917 w 243970"/>
                  <a:gd name="connsiteY47" fmla="*/ 14954 h 536289"/>
                  <a:gd name="connsiteX48" fmla="*/ 209787 w 243970"/>
                  <a:gd name="connsiteY48" fmla="*/ 36305 h 536289"/>
                  <a:gd name="connsiteX49" fmla="*/ 211917 w 243970"/>
                  <a:gd name="connsiteY49" fmla="*/ 14954 h 536289"/>
                  <a:gd name="connsiteX50" fmla="*/ 222515 w 243970"/>
                  <a:gd name="connsiteY50" fmla="*/ 413418 h 536289"/>
                  <a:gd name="connsiteX51" fmla="*/ 221455 w 243970"/>
                  <a:gd name="connsiteY51" fmla="*/ 387780 h 536289"/>
                  <a:gd name="connsiteX52" fmla="*/ 222515 w 243970"/>
                  <a:gd name="connsiteY52" fmla="*/ 413418 h 536289"/>
                  <a:gd name="connsiteX53" fmla="*/ 198147 w 243970"/>
                  <a:gd name="connsiteY53" fmla="*/ 333299 h 536289"/>
                  <a:gd name="connsiteX54" fmla="*/ 204502 w 243970"/>
                  <a:gd name="connsiteY54" fmla="*/ 364281 h 536289"/>
                  <a:gd name="connsiteX55" fmla="*/ 198147 w 243970"/>
                  <a:gd name="connsiteY55" fmla="*/ 333299 h 536289"/>
                  <a:gd name="connsiteX56" fmla="*/ 157849 w 243970"/>
                  <a:gd name="connsiteY56" fmla="*/ 443321 h 536289"/>
                  <a:gd name="connsiteX57" fmla="*/ 137714 w 243970"/>
                  <a:gd name="connsiteY57" fmla="*/ 443321 h 536289"/>
                  <a:gd name="connsiteX58" fmla="*/ 153624 w 243970"/>
                  <a:gd name="connsiteY58" fmla="*/ 442262 h 536289"/>
                  <a:gd name="connsiteX59" fmla="*/ 157849 w 243970"/>
                  <a:gd name="connsiteY59" fmla="*/ 443321 h 536289"/>
                  <a:gd name="connsiteX60" fmla="*/ 136662 w 243970"/>
                  <a:gd name="connsiteY60" fmla="*/ 408063 h 536289"/>
                  <a:gd name="connsiteX61" fmla="*/ 137714 w 243970"/>
                  <a:gd name="connsiteY61" fmla="*/ 418763 h 536289"/>
                  <a:gd name="connsiteX62" fmla="*/ 136662 w 243970"/>
                  <a:gd name="connsiteY62" fmla="*/ 408063 h 536289"/>
                  <a:gd name="connsiteX63" fmla="*/ 152564 w 243970"/>
                  <a:gd name="connsiteY63" fmla="*/ 409132 h 536289"/>
                  <a:gd name="connsiteX64" fmla="*/ 154685 w 243970"/>
                  <a:gd name="connsiteY64" fmla="*/ 419813 h 536289"/>
                  <a:gd name="connsiteX65" fmla="*/ 152564 w 243970"/>
                  <a:gd name="connsiteY65" fmla="*/ 409132 h 536289"/>
                  <a:gd name="connsiteX66" fmla="*/ 50800 w 243970"/>
                  <a:gd name="connsiteY66" fmla="*/ 283094 h 536289"/>
                  <a:gd name="connsiteX67" fmla="*/ 65641 w 243970"/>
                  <a:gd name="connsiteY67" fmla="*/ 312998 h 536289"/>
                  <a:gd name="connsiteX68" fmla="*/ 40183 w 243970"/>
                  <a:gd name="connsiteY68" fmla="*/ 338616 h 536289"/>
                  <a:gd name="connsiteX69" fmla="*/ 69874 w 243970"/>
                  <a:gd name="connsiteY69" fmla="*/ 358927 h 536289"/>
                  <a:gd name="connsiteX70" fmla="*/ 69874 w 243970"/>
                  <a:gd name="connsiteY70" fmla="*/ 373893 h 536289"/>
                  <a:gd name="connsiteX71" fmla="*/ 90206 w 243970"/>
                  <a:gd name="connsiteY71" fmla="*/ 354821 h 536289"/>
                  <a:gd name="connsiteX72" fmla="*/ 99790 w 243970"/>
                  <a:gd name="connsiteY72" fmla="*/ 344916 h 536289"/>
                  <a:gd name="connsiteX73" fmla="*/ 118639 w 243970"/>
                  <a:gd name="connsiteY73" fmla="*/ 327954 h 536289"/>
                  <a:gd name="connsiteX74" fmla="*/ 99790 w 243970"/>
                  <a:gd name="connsiteY74" fmla="*/ 344916 h 536289"/>
                  <a:gd name="connsiteX75" fmla="*/ 90206 w 243970"/>
                  <a:gd name="connsiteY75" fmla="*/ 354821 h 536289"/>
                  <a:gd name="connsiteX76" fmla="*/ 87906 w 243970"/>
                  <a:gd name="connsiteY76" fmla="*/ 360005 h 536289"/>
                  <a:gd name="connsiteX77" fmla="*/ 85776 w 243970"/>
                  <a:gd name="connsiteY77" fmla="*/ 379219 h 536289"/>
                  <a:gd name="connsiteX78" fmla="*/ 86836 w 243970"/>
                  <a:gd name="connsiteY78" fmla="*/ 361065 h 536289"/>
                  <a:gd name="connsiteX79" fmla="*/ 71995 w 243970"/>
                  <a:gd name="connsiteY79" fmla="*/ 397383 h 536289"/>
                  <a:gd name="connsiteX80" fmla="*/ 214030 w 243970"/>
                  <a:gd name="connsiteY80" fmla="*/ 269197 h 536289"/>
                  <a:gd name="connsiteX81" fmla="*/ 87906 w 243970"/>
                  <a:gd name="connsiteY81" fmla="*/ 384564 h 536289"/>
                  <a:gd name="connsiteX82" fmla="*/ 73056 w 243970"/>
                  <a:gd name="connsiteY82" fmla="*/ 404866 h 536289"/>
                  <a:gd name="connsiteX83" fmla="*/ 218282 w 243970"/>
                  <a:gd name="connsiteY83" fmla="*/ 280965 h 536289"/>
                  <a:gd name="connsiteX84" fmla="*/ 91079 w 243970"/>
                  <a:gd name="connsiteY84" fmla="*/ 392047 h 536289"/>
                  <a:gd name="connsiteX85" fmla="*/ 75178 w 243970"/>
                  <a:gd name="connsiteY85" fmla="*/ 420910 h 536289"/>
                  <a:gd name="connsiteX86" fmla="*/ 225688 w 243970"/>
                  <a:gd name="connsiteY86" fmla="*/ 289498 h 536289"/>
                  <a:gd name="connsiteX87" fmla="*/ 147260 w 243970"/>
                  <a:gd name="connsiteY87" fmla="*/ 356808 h 536289"/>
                  <a:gd name="connsiteX88" fmla="*/ 144078 w 243970"/>
                  <a:gd name="connsiteY88" fmla="*/ 355748 h 536289"/>
                  <a:gd name="connsiteX89" fmla="*/ 76248 w 243970"/>
                  <a:gd name="connsiteY89" fmla="*/ 426227 h 536289"/>
                  <a:gd name="connsiteX90" fmla="*/ 79411 w 243970"/>
                  <a:gd name="connsiteY90" fmla="*/ 454011 h 536289"/>
                  <a:gd name="connsiteX91" fmla="*/ 92149 w 243970"/>
                  <a:gd name="connsiteY91" fmla="*/ 459366 h 536289"/>
                  <a:gd name="connsiteX92" fmla="*/ 104850 w 243970"/>
                  <a:gd name="connsiteY92" fmla="*/ 536277 h 536289"/>
                  <a:gd name="connsiteX93" fmla="*/ 145129 w 243970"/>
                  <a:gd name="connsiteY93" fmla="*/ 499950 h 536289"/>
                  <a:gd name="connsiteX94" fmla="*/ 144078 w 243970"/>
                  <a:gd name="connsiteY94" fmla="*/ 460425 h 536289"/>
                  <a:gd name="connsiteX95" fmla="*/ 166334 w 243970"/>
                  <a:gd name="connsiteY95" fmla="*/ 461494 h 536289"/>
                  <a:gd name="connsiteX96" fmla="*/ 169526 w 243970"/>
                  <a:gd name="connsiteY96" fmla="*/ 486072 h 536289"/>
                  <a:gd name="connsiteX97" fmla="*/ 209787 w 243970"/>
                  <a:gd name="connsiteY97" fmla="*/ 457218 h 536289"/>
                  <a:gd name="connsiteX98" fmla="*/ 188600 w 243970"/>
                  <a:gd name="connsiteY98" fmla="*/ 473225 h 536289"/>
                  <a:gd name="connsiteX99" fmla="*/ 171629 w 243970"/>
                  <a:gd name="connsiteY99" fmla="*/ 505286 h 536289"/>
                  <a:gd name="connsiteX100" fmla="*/ 214030 w 243970"/>
                  <a:gd name="connsiteY100" fmla="*/ 472156 h 536289"/>
                  <a:gd name="connsiteX101" fmla="*/ 212978 w 243970"/>
                  <a:gd name="connsiteY101" fmla="*/ 456159 h 536289"/>
                  <a:gd name="connsiteX102" fmla="*/ 236286 w 243970"/>
                  <a:gd name="connsiteY102" fmla="*/ 451873 h 536289"/>
                  <a:gd name="connsiteX103" fmla="*/ 242660 w 243970"/>
                  <a:gd name="connsiteY103" fmla="*/ 390987 h 536289"/>
                  <a:gd name="connsiteX104" fmla="*/ 242660 w 243970"/>
                  <a:gd name="connsiteY104" fmla="*/ 340773 h 536289"/>
                  <a:gd name="connsiteX105" fmla="*/ 237356 w 243970"/>
                  <a:gd name="connsiteY105" fmla="*/ 319412 h 536289"/>
                  <a:gd name="connsiteX106" fmla="*/ 226758 w 243970"/>
                  <a:gd name="connsiteY106" fmla="*/ 265990 h 536289"/>
                  <a:gd name="connsiteX107" fmla="*/ 208726 w 243970"/>
                  <a:gd name="connsiteY107" fmla="*/ 218991 h 536289"/>
                  <a:gd name="connsiteX108" fmla="*/ 211917 w 243970"/>
                  <a:gd name="connsiteY108" fmla="*/ 95063 h 536289"/>
                  <a:gd name="connsiteX109" fmla="*/ 222515 w 243970"/>
                  <a:gd name="connsiteY109" fmla="*/ 110029 h 536289"/>
                  <a:gd name="connsiteX110" fmla="*/ 228880 w 243970"/>
                  <a:gd name="connsiteY110" fmla="*/ 13875 h 536289"/>
                  <a:gd name="connsiteX111" fmla="*/ 206614 w 243970"/>
                  <a:gd name="connsiteY111" fmla="*/ -12 h 536289"/>
                  <a:gd name="connsiteX112" fmla="*/ 167386 w 243970"/>
                  <a:gd name="connsiteY112" fmla="*/ 3214 h 536289"/>
                  <a:gd name="connsiteX113" fmla="*/ 159979 w 243970"/>
                  <a:gd name="connsiteY113" fmla="*/ 105762 h 536289"/>
                  <a:gd name="connsiteX114" fmla="*/ 147260 w 243970"/>
                  <a:gd name="connsiteY114" fmla="*/ 47005 h 536289"/>
                  <a:gd name="connsiteX115" fmla="*/ 140896 w 243970"/>
                  <a:gd name="connsiteY115" fmla="*/ 28832 h 536289"/>
                  <a:gd name="connsiteX116" fmla="*/ 141947 w 243970"/>
                  <a:gd name="connsiteY116" fmla="*/ 102536 h 536289"/>
                  <a:gd name="connsiteX117" fmla="*/ 114406 w 243970"/>
                  <a:gd name="connsiteY117" fmla="*/ 7471 h 536289"/>
                  <a:gd name="connsiteX118" fmla="*/ 64570 w 243970"/>
                  <a:gd name="connsiteY118" fmla="*/ 9609 h 536289"/>
                  <a:gd name="connsiteX119" fmla="*/ 75178 w 243970"/>
                  <a:gd name="connsiteY119" fmla="*/ 72642 h 536289"/>
                  <a:gd name="connsiteX120" fmla="*/ 63519 w 243970"/>
                  <a:gd name="connsiteY120" fmla="*/ 21358 h 536289"/>
                  <a:gd name="connsiteX121" fmla="*/ 67752 w 243970"/>
                  <a:gd name="connsiteY121" fmla="*/ 82254 h 536289"/>
                  <a:gd name="connsiteX122" fmla="*/ 60337 w 243970"/>
                  <a:gd name="connsiteY122" fmla="*/ 16023 h 536289"/>
                  <a:gd name="connsiteX123" fmla="*/ 55033 w 243970"/>
                  <a:gd name="connsiteY123" fmla="*/ 102536 h 536289"/>
                  <a:gd name="connsiteX124" fmla="*/ 50800 w 243970"/>
                  <a:gd name="connsiteY124" fmla="*/ 33098 h 536289"/>
                  <a:gd name="connsiteX125" fmla="*/ 48669 w 243970"/>
                  <a:gd name="connsiteY125" fmla="*/ 111098 h 536289"/>
                  <a:gd name="connsiteX126" fmla="*/ 42314 w 243970"/>
                  <a:gd name="connsiteY126" fmla="*/ 55529 h 536289"/>
                  <a:gd name="connsiteX127" fmla="*/ -96 w 243970"/>
                  <a:gd name="connsiteY127" fmla="*/ 185890 h 536289"/>
                  <a:gd name="connsiteX128" fmla="*/ 14763 w 243970"/>
                  <a:gd name="connsiteY128" fmla="*/ 229672 h 536289"/>
                  <a:gd name="connsiteX129" fmla="*/ 50800 w 243970"/>
                  <a:gd name="connsiteY129" fmla="*/ 283094 h 536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Lst>
                <a:rect l="l" t="t" r="r" b="b"/>
                <a:pathLst>
                  <a:path w="243970" h="536289">
                    <a:moveTo>
                      <a:pt x="55033" y="116443"/>
                    </a:moveTo>
                    <a:cubicBezTo>
                      <a:pt x="57295" y="115941"/>
                      <a:pt x="57051" y="117975"/>
                      <a:pt x="57155" y="119631"/>
                    </a:cubicBezTo>
                    <a:cubicBezTo>
                      <a:pt x="63266" y="110114"/>
                      <a:pt x="67818" y="99027"/>
                      <a:pt x="77308" y="92925"/>
                    </a:cubicBezTo>
                    <a:cubicBezTo>
                      <a:pt x="76492" y="96945"/>
                      <a:pt x="78585" y="98043"/>
                      <a:pt x="78360" y="101467"/>
                    </a:cubicBezTo>
                    <a:cubicBezTo>
                      <a:pt x="81044" y="98696"/>
                      <a:pt x="76877" y="93757"/>
                      <a:pt x="78360" y="88658"/>
                    </a:cubicBezTo>
                    <a:cubicBezTo>
                      <a:pt x="82011" y="119849"/>
                      <a:pt x="89530" y="147463"/>
                      <a:pt x="95331" y="176269"/>
                    </a:cubicBezTo>
                    <a:cubicBezTo>
                      <a:pt x="98636" y="192796"/>
                      <a:pt x="103423" y="212369"/>
                      <a:pt x="101677" y="227543"/>
                    </a:cubicBezTo>
                    <a:cubicBezTo>
                      <a:pt x="99565" y="245906"/>
                      <a:pt x="81420" y="256142"/>
                      <a:pt x="81533" y="276680"/>
                    </a:cubicBezTo>
                    <a:cubicBezTo>
                      <a:pt x="65781" y="246265"/>
                      <a:pt x="47073" y="218812"/>
                      <a:pt x="30655" y="189078"/>
                    </a:cubicBezTo>
                    <a:cubicBezTo>
                      <a:pt x="33500" y="159544"/>
                      <a:pt x="53963" y="147737"/>
                      <a:pt x="55033" y="116443"/>
                    </a:cubicBezTo>
                    <a:close/>
                    <a:moveTo>
                      <a:pt x="99565" y="312998"/>
                    </a:moveTo>
                    <a:cubicBezTo>
                      <a:pt x="96589" y="304635"/>
                      <a:pt x="101179" y="294692"/>
                      <a:pt x="101677" y="286301"/>
                    </a:cubicBezTo>
                    <a:cubicBezTo>
                      <a:pt x="103855" y="293841"/>
                      <a:pt x="99640" y="304152"/>
                      <a:pt x="99565" y="312998"/>
                    </a:cubicBezTo>
                    <a:close/>
                    <a:moveTo>
                      <a:pt x="118639" y="255309"/>
                    </a:moveTo>
                    <a:cubicBezTo>
                      <a:pt x="119296" y="261052"/>
                      <a:pt x="129115" y="257570"/>
                      <a:pt x="134522" y="258516"/>
                    </a:cubicBezTo>
                    <a:lnTo>
                      <a:pt x="134522" y="254250"/>
                    </a:lnTo>
                    <a:cubicBezTo>
                      <a:pt x="128449" y="251837"/>
                      <a:pt x="119963" y="251837"/>
                      <a:pt x="112284" y="251043"/>
                    </a:cubicBezTo>
                    <a:cubicBezTo>
                      <a:pt x="110191" y="250059"/>
                      <a:pt x="110191" y="247457"/>
                      <a:pt x="112284" y="249974"/>
                    </a:cubicBezTo>
                    <a:cubicBezTo>
                      <a:pt x="134672" y="252490"/>
                      <a:pt x="167442" y="256482"/>
                      <a:pt x="184357" y="251043"/>
                    </a:cubicBezTo>
                    <a:cubicBezTo>
                      <a:pt x="167010" y="257769"/>
                      <a:pt x="146509" y="261326"/>
                      <a:pt x="121812" y="260654"/>
                    </a:cubicBezTo>
                    <a:cubicBezTo>
                      <a:pt x="117963" y="261326"/>
                      <a:pt x="124281" y="265649"/>
                      <a:pt x="120751" y="265990"/>
                    </a:cubicBezTo>
                    <a:cubicBezTo>
                      <a:pt x="115429" y="267797"/>
                      <a:pt x="117043" y="262603"/>
                      <a:pt x="115457" y="260654"/>
                    </a:cubicBezTo>
                    <a:cubicBezTo>
                      <a:pt x="110623" y="260172"/>
                      <a:pt x="107581" y="257911"/>
                      <a:pt x="103799" y="256378"/>
                    </a:cubicBezTo>
                    <a:cubicBezTo>
                      <a:pt x="108576" y="253871"/>
                      <a:pt x="114809" y="261988"/>
                      <a:pt x="118639" y="255309"/>
                    </a:cubicBezTo>
                    <a:close/>
                    <a:moveTo>
                      <a:pt x="152564" y="205094"/>
                    </a:moveTo>
                    <a:cubicBezTo>
                      <a:pt x="142276" y="208273"/>
                      <a:pt x="140079" y="187565"/>
                      <a:pt x="151494" y="190147"/>
                    </a:cubicBezTo>
                    <a:cubicBezTo>
                      <a:pt x="154779" y="192465"/>
                      <a:pt x="156403" y="201963"/>
                      <a:pt x="152564" y="205094"/>
                    </a:cubicBezTo>
                    <a:close/>
                    <a:moveTo>
                      <a:pt x="152564" y="173034"/>
                    </a:moveTo>
                    <a:cubicBezTo>
                      <a:pt x="148912" y="173526"/>
                      <a:pt x="146622" y="172636"/>
                      <a:pt x="144078" y="171974"/>
                    </a:cubicBezTo>
                    <a:cubicBezTo>
                      <a:pt x="132166" y="147936"/>
                      <a:pt x="162899" y="151701"/>
                      <a:pt x="152564" y="173034"/>
                    </a:cubicBezTo>
                    <a:close/>
                    <a:moveTo>
                      <a:pt x="150442" y="127114"/>
                    </a:moveTo>
                    <a:cubicBezTo>
                      <a:pt x="153071" y="129867"/>
                      <a:pt x="153840" y="139526"/>
                      <a:pt x="150442" y="142089"/>
                    </a:cubicBezTo>
                    <a:cubicBezTo>
                      <a:pt x="146997" y="142695"/>
                      <a:pt x="145514" y="141352"/>
                      <a:pt x="143027" y="141011"/>
                    </a:cubicBezTo>
                    <a:cubicBezTo>
                      <a:pt x="140248" y="134796"/>
                      <a:pt x="141534" y="121561"/>
                      <a:pt x="150442" y="127114"/>
                    </a:cubicBezTo>
                    <a:close/>
                    <a:moveTo>
                      <a:pt x="181184" y="75849"/>
                    </a:moveTo>
                    <a:cubicBezTo>
                      <a:pt x="180706" y="97078"/>
                      <a:pt x="174876" y="122176"/>
                      <a:pt x="175881" y="148485"/>
                    </a:cubicBezTo>
                    <a:cubicBezTo>
                      <a:pt x="176388" y="153508"/>
                      <a:pt x="173966" y="151067"/>
                      <a:pt x="174811" y="147416"/>
                    </a:cubicBezTo>
                    <a:cubicBezTo>
                      <a:pt x="174830" y="121419"/>
                      <a:pt x="173356" y="93965"/>
                      <a:pt x="181184" y="75849"/>
                    </a:cubicBezTo>
                    <a:close/>
                    <a:moveTo>
                      <a:pt x="192824" y="56607"/>
                    </a:moveTo>
                    <a:cubicBezTo>
                      <a:pt x="195462" y="58300"/>
                      <a:pt x="193266" y="64081"/>
                      <a:pt x="192824" y="66219"/>
                    </a:cubicBezTo>
                    <a:cubicBezTo>
                      <a:pt x="191125" y="63286"/>
                      <a:pt x="190018" y="58537"/>
                      <a:pt x="192824" y="56607"/>
                    </a:cubicBezTo>
                    <a:close/>
                    <a:moveTo>
                      <a:pt x="199208" y="123907"/>
                    </a:moveTo>
                    <a:cubicBezTo>
                      <a:pt x="200756" y="123008"/>
                      <a:pt x="200728" y="120473"/>
                      <a:pt x="201320" y="118571"/>
                    </a:cubicBezTo>
                    <a:cubicBezTo>
                      <a:pt x="203385" y="118552"/>
                      <a:pt x="197959" y="144540"/>
                      <a:pt x="199208" y="123907"/>
                    </a:cubicBezTo>
                    <a:close/>
                    <a:moveTo>
                      <a:pt x="209787" y="258516"/>
                    </a:moveTo>
                    <a:cubicBezTo>
                      <a:pt x="171713" y="290993"/>
                      <a:pt x="126158" y="325192"/>
                      <a:pt x="90028" y="363212"/>
                    </a:cubicBezTo>
                    <a:cubicBezTo>
                      <a:pt x="122798" y="325381"/>
                      <a:pt x="167789" y="290605"/>
                      <a:pt x="209787" y="258516"/>
                    </a:cubicBezTo>
                    <a:close/>
                    <a:moveTo>
                      <a:pt x="211917" y="14954"/>
                    </a:moveTo>
                    <a:cubicBezTo>
                      <a:pt x="216480" y="19135"/>
                      <a:pt x="212293" y="30128"/>
                      <a:pt x="209787" y="36305"/>
                    </a:cubicBezTo>
                    <a:cubicBezTo>
                      <a:pt x="207139" y="30062"/>
                      <a:pt x="212077" y="22248"/>
                      <a:pt x="211917" y="14954"/>
                    </a:cubicBezTo>
                    <a:close/>
                    <a:moveTo>
                      <a:pt x="222515" y="413418"/>
                    </a:moveTo>
                    <a:cubicBezTo>
                      <a:pt x="223332" y="403664"/>
                      <a:pt x="221060" y="397089"/>
                      <a:pt x="221455" y="387780"/>
                    </a:cubicBezTo>
                    <a:cubicBezTo>
                      <a:pt x="222600" y="394261"/>
                      <a:pt x="227631" y="407675"/>
                      <a:pt x="222515" y="413418"/>
                    </a:cubicBezTo>
                    <a:close/>
                    <a:moveTo>
                      <a:pt x="198147" y="333299"/>
                    </a:moveTo>
                    <a:cubicBezTo>
                      <a:pt x="201930" y="341927"/>
                      <a:pt x="202624" y="353705"/>
                      <a:pt x="204502" y="364281"/>
                    </a:cubicBezTo>
                    <a:cubicBezTo>
                      <a:pt x="201733" y="358870"/>
                      <a:pt x="199151" y="344027"/>
                      <a:pt x="198147" y="333299"/>
                    </a:cubicBezTo>
                    <a:close/>
                    <a:moveTo>
                      <a:pt x="157849" y="443321"/>
                    </a:moveTo>
                    <a:lnTo>
                      <a:pt x="137714" y="443321"/>
                    </a:lnTo>
                    <a:cubicBezTo>
                      <a:pt x="139460" y="436179"/>
                      <a:pt x="149494" y="439906"/>
                      <a:pt x="153624" y="442262"/>
                    </a:cubicBezTo>
                    <a:cubicBezTo>
                      <a:pt x="160909" y="441439"/>
                      <a:pt x="170418" y="443586"/>
                      <a:pt x="157849" y="443321"/>
                    </a:cubicBezTo>
                    <a:close/>
                    <a:moveTo>
                      <a:pt x="136662" y="408063"/>
                    </a:moveTo>
                    <a:cubicBezTo>
                      <a:pt x="137695" y="410305"/>
                      <a:pt x="139384" y="417334"/>
                      <a:pt x="137714" y="418763"/>
                    </a:cubicBezTo>
                    <a:cubicBezTo>
                      <a:pt x="132541" y="417921"/>
                      <a:pt x="137638" y="411544"/>
                      <a:pt x="136662" y="408063"/>
                    </a:cubicBezTo>
                    <a:close/>
                    <a:moveTo>
                      <a:pt x="152564" y="409132"/>
                    </a:moveTo>
                    <a:cubicBezTo>
                      <a:pt x="154159" y="411790"/>
                      <a:pt x="154601" y="415631"/>
                      <a:pt x="154685" y="419813"/>
                    </a:cubicBezTo>
                    <a:cubicBezTo>
                      <a:pt x="150987" y="419283"/>
                      <a:pt x="153118" y="412831"/>
                      <a:pt x="152564" y="409132"/>
                    </a:cubicBezTo>
                    <a:close/>
                    <a:moveTo>
                      <a:pt x="50800" y="283094"/>
                    </a:moveTo>
                    <a:cubicBezTo>
                      <a:pt x="56188" y="291211"/>
                      <a:pt x="66786" y="304029"/>
                      <a:pt x="65641" y="312998"/>
                    </a:cubicBezTo>
                    <a:cubicBezTo>
                      <a:pt x="64148" y="324709"/>
                      <a:pt x="41685" y="328039"/>
                      <a:pt x="40183" y="338616"/>
                    </a:cubicBezTo>
                    <a:cubicBezTo>
                      <a:pt x="38005" y="354405"/>
                      <a:pt x="54667" y="358643"/>
                      <a:pt x="69874" y="358927"/>
                    </a:cubicBezTo>
                    <a:lnTo>
                      <a:pt x="69874" y="373893"/>
                    </a:lnTo>
                    <a:cubicBezTo>
                      <a:pt x="76877" y="368368"/>
                      <a:pt x="83607" y="361632"/>
                      <a:pt x="90206" y="354821"/>
                    </a:cubicBezTo>
                    <a:cubicBezTo>
                      <a:pt x="92525" y="351046"/>
                      <a:pt x="96017" y="347887"/>
                      <a:pt x="99790" y="344916"/>
                    </a:cubicBezTo>
                    <a:cubicBezTo>
                      <a:pt x="106108" y="338474"/>
                      <a:pt x="112359" y="332457"/>
                      <a:pt x="118639" y="327954"/>
                    </a:cubicBezTo>
                    <a:cubicBezTo>
                      <a:pt x="114988" y="334520"/>
                      <a:pt x="106877" y="339363"/>
                      <a:pt x="99790" y="344916"/>
                    </a:cubicBezTo>
                    <a:cubicBezTo>
                      <a:pt x="96617" y="348161"/>
                      <a:pt x="93426" y="351491"/>
                      <a:pt x="90206" y="354821"/>
                    </a:cubicBezTo>
                    <a:cubicBezTo>
                      <a:pt x="89202" y="356429"/>
                      <a:pt x="88404" y="358142"/>
                      <a:pt x="87906" y="360005"/>
                    </a:cubicBezTo>
                    <a:cubicBezTo>
                      <a:pt x="86404" y="365473"/>
                      <a:pt x="90535" y="373524"/>
                      <a:pt x="85776" y="379219"/>
                    </a:cubicBezTo>
                    <a:cubicBezTo>
                      <a:pt x="85757" y="372777"/>
                      <a:pt x="85438" y="366088"/>
                      <a:pt x="86836" y="361065"/>
                    </a:cubicBezTo>
                    <a:cubicBezTo>
                      <a:pt x="77618" y="365038"/>
                      <a:pt x="66288" y="377876"/>
                      <a:pt x="71995" y="397383"/>
                    </a:cubicBezTo>
                    <a:cubicBezTo>
                      <a:pt x="117700" y="353005"/>
                      <a:pt x="162091" y="307293"/>
                      <a:pt x="214030" y="269197"/>
                    </a:cubicBezTo>
                    <a:cubicBezTo>
                      <a:pt x="169742" y="305240"/>
                      <a:pt x="127078" y="345058"/>
                      <a:pt x="87906" y="384564"/>
                    </a:cubicBezTo>
                    <a:cubicBezTo>
                      <a:pt x="82349" y="390155"/>
                      <a:pt x="74164" y="396200"/>
                      <a:pt x="73056" y="404866"/>
                    </a:cubicBezTo>
                    <a:cubicBezTo>
                      <a:pt x="118855" y="365208"/>
                      <a:pt x="164926" y="316536"/>
                      <a:pt x="218282" y="280965"/>
                    </a:cubicBezTo>
                    <a:cubicBezTo>
                      <a:pt x="176791" y="314445"/>
                      <a:pt x="130504" y="353090"/>
                      <a:pt x="91079" y="392047"/>
                    </a:cubicBezTo>
                    <a:cubicBezTo>
                      <a:pt x="81908" y="401100"/>
                      <a:pt x="70109" y="406966"/>
                      <a:pt x="75178" y="420910"/>
                    </a:cubicBezTo>
                    <a:cubicBezTo>
                      <a:pt x="122338" y="374792"/>
                      <a:pt x="170155" y="323602"/>
                      <a:pt x="225688" y="289498"/>
                    </a:cubicBezTo>
                    <a:cubicBezTo>
                      <a:pt x="200531" y="312903"/>
                      <a:pt x="167649" y="328550"/>
                      <a:pt x="147260" y="356808"/>
                    </a:cubicBezTo>
                    <a:cubicBezTo>
                      <a:pt x="147983" y="353241"/>
                      <a:pt x="145064" y="355076"/>
                      <a:pt x="144078" y="355748"/>
                    </a:cubicBezTo>
                    <a:cubicBezTo>
                      <a:pt x="121981" y="379749"/>
                      <a:pt x="95960" y="399833"/>
                      <a:pt x="76248" y="426227"/>
                    </a:cubicBezTo>
                    <a:cubicBezTo>
                      <a:pt x="78031" y="435327"/>
                      <a:pt x="81279" y="444182"/>
                      <a:pt x="79411" y="454011"/>
                    </a:cubicBezTo>
                    <a:cubicBezTo>
                      <a:pt x="81805" y="457663"/>
                      <a:pt x="88366" y="457105"/>
                      <a:pt x="92149" y="459366"/>
                    </a:cubicBezTo>
                    <a:cubicBezTo>
                      <a:pt x="97481" y="483887"/>
                      <a:pt x="102118" y="509108"/>
                      <a:pt x="104850" y="536277"/>
                    </a:cubicBezTo>
                    <a:cubicBezTo>
                      <a:pt x="117372" y="527498"/>
                      <a:pt x="132203" y="511832"/>
                      <a:pt x="145129" y="499950"/>
                    </a:cubicBezTo>
                    <a:cubicBezTo>
                      <a:pt x="145946" y="485590"/>
                      <a:pt x="143749" y="474285"/>
                      <a:pt x="144078" y="460425"/>
                    </a:cubicBezTo>
                    <a:cubicBezTo>
                      <a:pt x="151165" y="461116"/>
                      <a:pt x="161040" y="459016"/>
                      <a:pt x="166334" y="461494"/>
                    </a:cubicBezTo>
                    <a:cubicBezTo>
                      <a:pt x="168493" y="468580"/>
                      <a:pt x="167527" y="478807"/>
                      <a:pt x="169526" y="486072"/>
                    </a:cubicBezTo>
                    <a:cubicBezTo>
                      <a:pt x="181260" y="479724"/>
                      <a:pt x="197677" y="463150"/>
                      <a:pt x="209787" y="457218"/>
                    </a:cubicBezTo>
                    <a:cubicBezTo>
                      <a:pt x="204455" y="461580"/>
                      <a:pt x="196851" y="466603"/>
                      <a:pt x="188600" y="473225"/>
                    </a:cubicBezTo>
                    <a:cubicBezTo>
                      <a:pt x="177880" y="481862"/>
                      <a:pt x="164626" y="488380"/>
                      <a:pt x="171629" y="505286"/>
                    </a:cubicBezTo>
                    <a:cubicBezTo>
                      <a:pt x="186329" y="494813"/>
                      <a:pt x="200334" y="483650"/>
                      <a:pt x="214030" y="472156"/>
                    </a:cubicBezTo>
                    <a:cubicBezTo>
                      <a:pt x="212856" y="467653"/>
                      <a:pt x="212809" y="462015"/>
                      <a:pt x="212978" y="456159"/>
                    </a:cubicBezTo>
                    <a:cubicBezTo>
                      <a:pt x="222628" y="456613"/>
                      <a:pt x="230447" y="455232"/>
                      <a:pt x="236286" y="451873"/>
                    </a:cubicBezTo>
                    <a:cubicBezTo>
                      <a:pt x="242416" y="433208"/>
                      <a:pt x="241055" y="412226"/>
                      <a:pt x="242660" y="390987"/>
                    </a:cubicBezTo>
                    <a:cubicBezTo>
                      <a:pt x="243946" y="374044"/>
                      <a:pt x="244274" y="355341"/>
                      <a:pt x="242660" y="340773"/>
                    </a:cubicBezTo>
                    <a:cubicBezTo>
                      <a:pt x="241815" y="333138"/>
                      <a:pt x="238342" y="326459"/>
                      <a:pt x="237356" y="319412"/>
                    </a:cubicBezTo>
                    <a:cubicBezTo>
                      <a:pt x="234596" y="299668"/>
                      <a:pt x="232634" y="283661"/>
                      <a:pt x="226758" y="265990"/>
                    </a:cubicBezTo>
                    <a:cubicBezTo>
                      <a:pt x="221558" y="250390"/>
                      <a:pt x="214086" y="235263"/>
                      <a:pt x="208726" y="218991"/>
                    </a:cubicBezTo>
                    <a:cubicBezTo>
                      <a:pt x="196758" y="182428"/>
                      <a:pt x="208604" y="138551"/>
                      <a:pt x="211917" y="95063"/>
                    </a:cubicBezTo>
                    <a:cubicBezTo>
                      <a:pt x="217146" y="98336"/>
                      <a:pt x="217634" y="106396"/>
                      <a:pt x="222515" y="110029"/>
                    </a:cubicBezTo>
                    <a:cubicBezTo>
                      <a:pt x="222074" y="75376"/>
                      <a:pt x="222938" y="42086"/>
                      <a:pt x="228880" y="13875"/>
                    </a:cubicBezTo>
                    <a:cubicBezTo>
                      <a:pt x="224731" y="3989"/>
                      <a:pt x="212359" y="6411"/>
                      <a:pt x="206614" y="-12"/>
                    </a:cubicBezTo>
                    <a:cubicBezTo>
                      <a:pt x="194354" y="1899"/>
                      <a:pt x="180837" y="2495"/>
                      <a:pt x="167386" y="3214"/>
                    </a:cubicBezTo>
                    <a:cubicBezTo>
                      <a:pt x="167376" y="39863"/>
                      <a:pt x="162195" y="71308"/>
                      <a:pt x="159979" y="105762"/>
                    </a:cubicBezTo>
                    <a:cubicBezTo>
                      <a:pt x="155098" y="88138"/>
                      <a:pt x="150611" y="64658"/>
                      <a:pt x="147260" y="47005"/>
                    </a:cubicBezTo>
                    <a:cubicBezTo>
                      <a:pt x="146077" y="40771"/>
                      <a:pt x="147833" y="31339"/>
                      <a:pt x="140896" y="28832"/>
                    </a:cubicBezTo>
                    <a:cubicBezTo>
                      <a:pt x="140323" y="49370"/>
                      <a:pt x="141074" y="83484"/>
                      <a:pt x="141947" y="102536"/>
                    </a:cubicBezTo>
                    <a:cubicBezTo>
                      <a:pt x="128195" y="73531"/>
                      <a:pt x="127200" y="37829"/>
                      <a:pt x="114406" y="7471"/>
                    </a:cubicBezTo>
                    <a:cubicBezTo>
                      <a:pt x="96326" y="8133"/>
                      <a:pt x="75713" y="7745"/>
                      <a:pt x="64570" y="9609"/>
                    </a:cubicBezTo>
                    <a:cubicBezTo>
                      <a:pt x="65237" y="28633"/>
                      <a:pt x="75422" y="52728"/>
                      <a:pt x="75178" y="72642"/>
                    </a:cubicBezTo>
                    <a:cubicBezTo>
                      <a:pt x="69799" y="57042"/>
                      <a:pt x="69273" y="36580"/>
                      <a:pt x="63519" y="21358"/>
                    </a:cubicBezTo>
                    <a:cubicBezTo>
                      <a:pt x="63735" y="41518"/>
                      <a:pt x="72286" y="64412"/>
                      <a:pt x="67752" y="82254"/>
                    </a:cubicBezTo>
                    <a:cubicBezTo>
                      <a:pt x="66823" y="58622"/>
                      <a:pt x="64148" y="36760"/>
                      <a:pt x="60337" y="16023"/>
                    </a:cubicBezTo>
                    <a:cubicBezTo>
                      <a:pt x="46069" y="35539"/>
                      <a:pt x="59361" y="76559"/>
                      <a:pt x="55033" y="102536"/>
                    </a:cubicBezTo>
                    <a:cubicBezTo>
                      <a:pt x="52593" y="80456"/>
                      <a:pt x="53775" y="54668"/>
                      <a:pt x="50800" y="33098"/>
                    </a:cubicBezTo>
                    <a:cubicBezTo>
                      <a:pt x="37949" y="53353"/>
                      <a:pt x="53240" y="84108"/>
                      <a:pt x="48669" y="111098"/>
                    </a:cubicBezTo>
                    <a:cubicBezTo>
                      <a:pt x="47120" y="92007"/>
                      <a:pt x="46773" y="71696"/>
                      <a:pt x="42314" y="55529"/>
                    </a:cubicBezTo>
                    <a:cubicBezTo>
                      <a:pt x="29623" y="102026"/>
                      <a:pt x="2804" y="138107"/>
                      <a:pt x="-96" y="185890"/>
                    </a:cubicBezTo>
                    <a:cubicBezTo>
                      <a:pt x="-1298" y="206305"/>
                      <a:pt x="6456" y="215160"/>
                      <a:pt x="14763" y="229672"/>
                    </a:cubicBezTo>
                    <a:cubicBezTo>
                      <a:pt x="26929" y="251005"/>
                      <a:pt x="37311" y="262802"/>
                      <a:pt x="50800" y="283094"/>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1" name="Freeform 154">
                <a:extLst>
                  <a:ext uri="{FF2B5EF4-FFF2-40B4-BE49-F238E27FC236}">
                    <a16:creationId xmlns:a16="http://schemas.microsoft.com/office/drawing/2014/main" id="{24407EB6-594A-73D4-4EE7-C1FCFF8C9033}"/>
                  </a:ext>
                </a:extLst>
              </p:cNvPr>
              <p:cNvSpPr/>
              <p:nvPr/>
            </p:nvSpPr>
            <p:spPr>
              <a:xfrm>
                <a:off x="6606499" y="3730743"/>
                <a:ext cx="113463" cy="154274"/>
              </a:xfrm>
              <a:custGeom>
                <a:avLst/>
                <a:gdLst>
                  <a:gd name="connsiteX0" fmla="*/ 1142 w 41641"/>
                  <a:gd name="connsiteY0" fmla="*/ 43770 h 56619"/>
                  <a:gd name="connsiteX1" fmla="*/ 7516 w 41641"/>
                  <a:gd name="connsiteY1" fmla="*/ 41641 h 56619"/>
                  <a:gd name="connsiteX2" fmla="*/ 2203 w 41641"/>
                  <a:gd name="connsiteY2" fmla="*/ 56607 h 56619"/>
                  <a:gd name="connsiteX3" fmla="*/ 41422 w 41641"/>
                  <a:gd name="connsiteY3" fmla="*/ 27763 h 56619"/>
                  <a:gd name="connsiteX4" fmla="*/ 41422 w 41641"/>
                  <a:gd name="connsiteY4" fmla="*/ -12 h 56619"/>
                  <a:gd name="connsiteX5" fmla="*/ 81 w 41641"/>
                  <a:gd name="connsiteY5" fmla="*/ 33108 h 56619"/>
                  <a:gd name="connsiteX6" fmla="*/ 1142 w 41641"/>
                  <a:gd name="connsiteY6" fmla="*/ 43770 h 5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41" h="56619">
                    <a:moveTo>
                      <a:pt x="1142" y="43770"/>
                    </a:moveTo>
                    <a:cubicBezTo>
                      <a:pt x="2043" y="46664"/>
                      <a:pt x="6615" y="38784"/>
                      <a:pt x="7516" y="41641"/>
                    </a:cubicBezTo>
                    <a:cubicBezTo>
                      <a:pt x="1011" y="43770"/>
                      <a:pt x="832" y="48490"/>
                      <a:pt x="2203" y="56607"/>
                    </a:cubicBezTo>
                    <a:cubicBezTo>
                      <a:pt x="16133" y="47856"/>
                      <a:pt x="27670" y="36693"/>
                      <a:pt x="41422" y="27763"/>
                    </a:cubicBezTo>
                    <a:lnTo>
                      <a:pt x="41422" y="-12"/>
                    </a:lnTo>
                    <a:cubicBezTo>
                      <a:pt x="26365" y="9713"/>
                      <a:pt x="12575" y="20753"/>
                      <a:pt x="81" y="33108"/>
                    </a:cubicBezTo>
                    <a:cubicBezTo>
                      <a:pt x="-548" y="33486"/>
                      <a:pt x="-191" y="41868"/>
                      <a:pt x="1142" y="43770"/>
                    </a:cubicBezTo>
                    <a:close/>
                  </a:path>
                </a:pathLst>
              </a:custGeom>
              <a:solidFill>
                <a:schemeClr val="bg1"/>
              </a:solidFill>
              <a:ln w="931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6" name="Graphic 177">
              <a:extLst>
                <a:ext uri="{FF2B5EF4-FFF2-40B4-BE49-F238E27FC236}">
                  <a16:creationId xmlns:a16="http://schemas.microsoft.com/office/drawing/2014/main" id="{1CDFD1F8-7A0D-AE4A-AF20-CEA734A2B1E5}"/>
                </a:ext>
              </a:extLst>
            </p:cNvPr>
            <p:cNvGrpSpPr/>
            <p:nvPr/>
          </p:nvGrpSpPr>
          <p:grpSpPr>
            <a:xfrm>
              <a:off x="5016550" y="1928671"/>
              <a:ext cx="1895584" cy="3024801"/>
              <a:chOff x="4990387" y="1748539"/>
              <a:chExt cx="1648380" cy="2630334"/>
            </a:xfrm>
            <a:solidFill>
              <a:schemeClr val="bg1"/>
            </a:solidFill>
          </p:grpSpPr>
          <p:sp>
            <p:nvSpPr>
              <p:cNvPr id="18" name="Freeform 48">
                <a:extLst>
                  <a:ext uri="{FF2B5EF4-FFF2-40B4-BE49-F238E27FC236}">
                    <a16:creationId xmlns:a16="http://schemas.microsoft.com/office/drawing/2014/main" id="{5ECFC75F-EB80-1D76-B8EB-43AB96790F7F}"/>
                  </a:ext>
                </a:extLst>
              </p:cNvPr>
              <p:cNvSpPr/>
              <p:nvPr/>
            </p:nvSpPr>
            <p:spPr>
              <a:xfrm rot="-1917689">
                <a:off x="5846942" y="3093935"/>
                <a:ext cx="12114" cy="34638"/>
              </a:xfrm>
              <a:custGeom>
                <a:avLst/>
                <a:gdLst>
                  <a:gd name="connsiteX0" fmla="*/ 7272 w 12114"/>
                  <a:gd name="connsiteY0" fmla="*/ 34535 h 34638"/>
                  <a:gd name="connsiteX1" fmla="*/ 1768 w 12114"/>
                  <a:gd name="connsiteY1" fmla="*/ -103 h 34638"/>
                  <a:gd name="connsiteX2" fmla="*/ 7272 w 12114"/>
                  <a:gd name="connsiteY2" fmla="*/ 34535 h 34638"/>
                </a:gdLst>
                <a:ahLst/>
                <a:cxnLst>
                  <a:cxn ang="0">
                    <a:pos x="connsiteX0" y="connsiteY0"/>
                  </a:cxn>
                  <a:cxn ang="0">
                    <a:pos x="connsiteX1" y="connsiteY1"/>
                  </a:cxn>
                  <a:cxn ang="0">
                    <a:pos x="connsiteX2" y="connsiteY2"/>
                  </a:cxn>
                </a:cxnLst>
                <a:rect l="l" t="t" r="r" b="b"/>
                <a:pathLst>
                  <a:path w="12114" h="34638">
                    <a:moveTo>
                      <a:pt x="7272" y="34535"/>
                    </a:moveTo>
                    <a:cubicBezTo>
                      <a:pt x="19236" y="19985"/>
                      <a:pt x="5644" y="11023"/>
                      <a:pt x="1768" y="-103"/>
                    </a:cubicBezTo>
                    <a:cubicBezTo>
                      <a:pt x="-1798" y="12645"/>
                      <a:pt x="-67" y="24234"/>
                      <a:pt x="7272" y="3453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Freeform 49">
                <a:extLst>
                  <a:ext uri="{FF2B5EF4-FFF2-40B4-BE49-F238E27FC236}">
                    <a16:creationId xmlns:a16="http://schemas.microsoft.com/office/drawing/2014/main" id="{957A5A60-0BE0-7A19-756F-0C5AEE966684}"/>
                  </a:ext>
                </a:extLst>
              </p:cNvPr>
              <p:cNvSpPr/>
              <p:nvPr/>
            </p:nvSpPr>
            <p:spPr>
              <a:xfrm rot="-1917689">
                <a:off x="5750093" y="1800622"/>
                <a:ext cx="30621" cy="81741"/>
              </a:xfrm>
              <a:custGeom>
                <a:avLst/>
                <a:gdLst>
                  <a:gd name="connsiteX0" fmla="*/ -47 w 30621"/>
                  <a:gd name="connsiteY0" fmla="*/ -109 h 81741"/>
                  <a:gd name="connsiteX1" fmla="*/ 30574 w 30621"/>
                  <a:gd name="connsiteY1" fmla="*/ 81633 h 81741"/>
                  <a:gd name="connsiteX2" fmla="*/ -47 w 30621"/>
                  <a:gd name="connsiteY2" fmla="*/ -109 h 81741"/>
                </a:gdLst>
                <a:ahLst/>
                <a:cxnLst>
                  <a:cxn ang="0">
                    <a:pos x="connsiteX0" y="connsiteY0"/>
                  </a:cxn>
                  <a:cxn ang="0">
                    <a:pos x="connsiteX1" y="connsiteY1"/>
                  </a:cxn>
                  <a:cxn ang="0">
                    <a:pos x="connsiteX2" y="connsiteY2"/>
                  </a:cxn>
                </a:cxnLst>
                <a:rect l="l" t="t" r="r" b="b"/>
                <a:pathLst>
                  <a:path w="30621" h="81741">
                    <a:moveTo>
                      <a:pt x="-47" y="-109"/>
                    </a:moveTo>
                    <a:cubicBezTo>
                      <a:pt x="26594" y="20880"/>
                      <a:pt x="26336" y="69735"/>
                      <a:pt x="30574" y="81633"/>
                    </a:cubicBezTo>
                    <a:cubicBezTo>
                      <a:pt x="29463" y="53793"/>
                      <a:pt x="31426" y="14081"/>
                      <a:pt x="-47" y="-10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50">
                <a:extLst>
                  <a:ext uri="{FF2B5EF4-FFF2-40B4-BE49-F238E27FC236}">
                    <a16:creationId xmlns:a16="http://schemas.microsoft.com/office/drawing/2014/main" id="{6624AB7E-32BC-8CE6-603A-64089B930C87}"/>
                  </a:ext>
                </a:extLst>
              </p:cNvPr>
              <p:cNvSpPr/>
              <p:nvPr/>
            </p:nvSpPr>
            <p:spPr>
              <a:xfrm rot="-1917689">
                <a:off x="5446056" y="3054622"/>
                <a:ext cx="18631" cy="21864"/>
              </a:xfrm>
              <a:custGeom>
                <a:avLst/>
                <a:gdLst>
                  <a:gd name="connsiteX0" fmla="*/ 9460 w 18631"/>
                  <a:gd name="connsiteY0" fmla="*/ -95 h 21864"/>
                  <a:gd name="connsiteX1" fmla="*/ -24 w 18631"/>
                  <a:gd name="connsiteY1" fmla="*/ 14584 h 21864"/>
                  <a:gd name="connsiteX2" fmla="*/ 5790 w 18631"/>
                  <a:gd name="connsiteY2" fmla="*/ 21769 h 21864"/>
                  <a:gd name="connsiteX3" fmla="*/ 18607 w 18631"/>
                  <a:gd name="connsiteY3" fmla="*/ 12679 h 21864"/>
                  <a:gd name="connsiteX4" fmla="*/ 9460 w 18631"/>
                  <a:gd name="connsiteY4" fmla="*/ -95 h 21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31" h="21864">
                    <a:moveTo>
                      <a:pt x="9460" y="-95"/>
                    </a:moveTo>
                    <a:cubicBezTo>
                      <a:pt x="6281" y="4798"/>
                      <a:pt x="3154" y="9717"/>
                      <a:pt x="-24" y="14584"/>
                    </a:cubicBezTo>
                    <a:cubicBezTo>
                      <a:pt x="3439" y="16645"/>
                      <a:pt x="4679" y="19194"/>
                      <a:pt x="5790" y="21769"/>
                    </a:cubicBezTo>
                    <a:cubicBezTo>
                      <a:pt x="10390" y="20147"/>
                      <a:pt x="14007" y="14275"/>
                      <a:pt x="18607" y="12679"/>
                    </a:cubicBezTo>
                    <a:cubicBezTo>
                      <a:pt x="14602" y="8609"/>
                      <a:pt x="15868" y="3433"/>
                      <a:pt x="9460" y="-9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Freeform 51">
                <a:extLst>
                  <a:ext uri="{FF2B5EF4-FFF2-40B4-BE49-F238E27FC236}">
                    <a16:creationId xmlns:a16="http://schemas.microsoft.com/office/drawing/2014/main" id="{173D228B-C2A5-E1D4-E246-B0731F1300A5}"/>
                  </a:ext>
                </a:extLst>
              </p:cNvPr>
              <p:cNvSpPr/>
              <p:nvPr/>
            </p:nvSpPr>
            <p:spPr>
              <a:xfrm rot="-1917689">
                <a:off x="5500118" y="2744212"/>
                <a:ext cx="21617" cy="19191"/>
              </a:xfrm>
              <a:custGeom>
                <a:avLst/>
                <a:gdLst>
                  <a:gd name="connsiteX0" fmla="*/ 21573 w 21617"/>
                  <a:gd name="connsiteY0" fmla="*/ -98 h 19191"/>
                  <a:gd name="connsiteX1" fmla="*/ -30 w 21617"/>
                  <a:gd name="connsiteY1" fmla="*/ 17234 h 19191"/>
                  <a:gd name="connsiteX2" fmla="*/ 21573 w 21617"/>
                  <a:gd name="connsiteY2" fmla="*/ -98 h 19191"/>
                </a:gdLst>
                <a:ahLst/>
                <a:cxnLst>
                  <a:cxn ang="0">
                    <a:pos x="connsiteX0" y="connsiteY0"/>
                  </a:cxn>
                  <a:cxn ang="0">
                    <a:pos x="connsiteX1" y="connsiteY1"/>
                  </a:cxn>
                  <a:cxn ang="0">
                    <a:pos x="connsiteX2" y="connsiteY2"/>
                  </a:cxn>
                </a:cxnLst>
                <a:rect l="l" t="t" r="r" b="b"/>
                <a:pathLst>
                  <a:path w="21617" h="19191">
                    <a:moveTo>
                      <a:pt x="21573" y="-98"/>
                    </a:moveTo>
                    <a:cubicBezTo>
                      <a:pt x="14131" y="4666"/>
                      <a:pt x="6378" y="7757"/>
                      <a:pt x="-30" y="17234"/>
                    </a:cubicBezTo>
                    <a:cubicBezTo>
                      <a:pt x="8988" y="25655"/>
                      <a:pt x="22089" y="2915"/>
                      <a:pt x="21573" y="-9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52">
                <a:extLst>
                  <a:ext uri="{FF2B5EF4-FFF2-40B4-BE49-F238E27FC236}">
                    <a16:creationId xmlns:a16="http://schemas.microsoft.com/office/drawing/2014/main" id="{5F1050B4-E598-CDF7-C53B-10CA67486724}"/>
                  </a:ext>
                </a:extLst>
              </p:cNvPr>
              <p:cNvSpPr/>
              <p:nvPr/>
            </p:nvSpPr>
            <p:spPr>
              <a:xfrm rot="-1917689">
                <a:off x="5804793" y="3071917"/>
                <a:ext cx="15788" cy="24103"/>
              </a:xfrm>
              <a:custGeom>
                <a:avLst/>
                <a:gdLst>
                  <a:gd name="connsiteX0" fmla="*/ -21 w 15788"/>
                  <a:gd name="connsiteY0" fmla="*/ -21 h 24103"/>
                  <a:gd name="connsiteX1" fmla="*/ 15767 w 15788"/>
                  <a:gd name="connsiteY1" fmla="*/ 23878 h 24103"/>
                  <a:gd name="connsiteX2" fmla="*/ -21 w 15788"/>
                  <a:gd name="connsiteY2" fmla="*/ -21 h 24103"/>
                </a:gdLst>
                <a:ahLst/>
                <a:cxnLst>
                  <a:cxn ang="0">
                    <a:pos x="connsiteX0" y="connsiteY0"/>
                  </a:cxn>
                  <a:cxn ang="0">
                    <a:pos x="connsiteX1" y="connsiteY1"/>
                  </a:cxn>
                  <a:cxn ang="0">
                    <a:pos x="connsiteX2" y="connsiteY2"/>
                  </a:cxn>
                </a:cxnLst>
                <a:rect l="l" t="t" r="r" b="b"/>
                <a:pathLst>
                  <a:path w="15788" h="24103">
                    <a:moveTo>
                      <a:pt x="-21" y="-21"/>
                    </a:moveTo>
                    <a:cubicBezTo>
                      <a:pt x="5121" y="6675"/>
                      <a:pt x="3364" y="25706"/>
                      <a:pt x="15767" y="23878"/>
                    </a:cubicBezTo>
                    <a:cubicBezTo>
                      <a:pt x="10289" y="17337"/>
                      <a:pt x="10392" y="-1489"/>
                      <a:pt x="-21" y="-21"/>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Freeform 53">
                <a:extLst>
                  <a:ext uri="{FF2B5EF4-FFF2-40B4-BE49-F238E27FC236}">
                    <a16:creationId xmlns:a16="http://schemas.microsoft.com/office/drawing/2014/main" id="{654A3EA9-022C-417B-725D-E8E8AFAE2BAB}"/>
                  </a:ext>
                </a:extLst>
              </p:cNvPr>
              <p:cNvSpPr/>
              <p:nvPr/>
            </p:nvSpPr>
            <p:spPr>
              <a:xfrm rot="-1917689">
                <a:off x="5673228" y="1831202"/>
                <a:ext cx="138556" cy="290473"/>
              </a:xfrm>
              <a:custGeom>
                <a:avLst/>
                <a:gdLst>
                  <a:gd name="connsiteX0" fmla="*/ 59983 w 138556"/>
                  <a:gd name="connsiteY0" fmla="*/ 134017 h 290473"/>
                  <a:gd name="connsiteX1" fmla="*/ 72412 w 138556"/>
                  <a:gd name="connsiteY1" fmla="*/ 103962 h 290473"/>
                  <a:gd name="connsiteX2" fmla="*/ 28483 w 138556"/>
                  <a:gd name="connsiteY2" fmla="*/ -108 h 290473"/>
                  <a:gd name="connsiteX3" fmla="*/ -45 w 138556"/>
                  <a:gd name="connsiteY3" fmla="*/ 33501 h 290473"/>
                  <a:gd name="connsiteX4" fmla="*/ 15046 w 138556"/>
                  <a:gd name="connsiteY4" fmla="*/ 63838 h 290473"/>
                  <a:gd name="connsiteX5" fmla="*/ 28509 w 138556"/>
                  <a:gd name="connsiteY5" fmla="*/ 48309 h 290473"/>
                  <a:gd name="connsiteX6" fmla="*/ 15925 w 138556"/>
                  <a:gd name="connsiteY6" fmla="*/ 67856 h 290473"/>
                  <a:gd name="connsiteX7" fmla="*/ 115411 w 138556"/>
                  <a:gd name="connsiteY7" fmla="*/ 290366 h 290473"/>
                  <a:gd name="connsiteX8" fmla="*/ 138512 w 138556"/>
                  <a:gd name="connsiteY8" fmla="*/ 270613 h 290473"/>
                  <a:gd name="connsiteX9" fmla="*/ 74143 w 138556"/>
                  <a:gd name="connsiteY9" fmla="*/ 111997 h 290473"/>
                  <a:gd name="connsiteX10" fmla="*/ 59983 w 138556"/>
                  <a:gd name="connsiteY10" fmla="*/ 134017 h 290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556" h="290473">
                    <a:moveTo>
                      <a:pt x="59983" y="134017"/>
                    </a:moveTo>
                    <a:cubicBezTo>
                      <a:pt x="58820" y="125132"/>
                      <a:pt x="64376" y="114856"/>
                      <a:pt x="72412" y="103962"/>
                    </a:cubicBezTo>
                    <a:cubicBezTo>
                      <a:pt x="58872" y="68989"/>
                      <a:pt x="43781" y="34428"/>
                      <a:pt x="28483" y="-108"/>
                    </a:cubicBezTo>
                    <a:cubicBezTo>
                      <a:pt x="18121" y="7335"/>
                      <a:pt x="8612" y="18435"/>
                      <a:pt x="-45" y="33501"/>
                    </a:cubicBezTo>
                    <a:cubicBezTo>
                      <a:pt x="6700" y="43184"/>
                      <a:pt x="8224" y="54104"/>
                      <a:pt x="15046" y="63838"/>
                    </a:cubicBezTo>
                    <a:cubicBezTo>
                      <a:pt x="19749" y="59718"/>
                      <a:pt x="22385" y="45811"/>
                      <a:pt x="28509" y="48309"/>
                    </a:cubicBezTo>
                    <a:cubicBezTo>
                      <a:pt x="24323" y="54799"/>
                      <a:pt x="20111" y="61366"/>
                      <a:pt x="15925" y="67856"/>
                    </a:cubicBezTo>
                    <a:cubicBezTo>
                      <a:pt x="49828" y="141897"/>
                      <a:pt x="77425" y="217303"/>
                      <a:pt x="115411" y="290366"/>
                    </a:cubicBezTo>
                    <a:cubicBezTo>
                      <a:pt x="122698" y="281893"/>
                      <a:pt x="131819" y="281687"/>
                      <a:pt x="138512" y="270613"/>
                    </a:cubicBezTo>
                    <a:cubicBezTo>
                      <a:pt x="120475" y="216994"/>
                      <a:pt x="99054" y="164122"/>
                      <a:pt x="74143" y="111997"/>
                    </a:cubicBezTo>
                    <a:cubicBezTo>
                      <a:pt x="66546" y="118745"/>
                      <a:pt x="70991" y="133579"/>
                      <a:pt x="59983" y="13401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4" name="Freeform 54">
                <a:extLst>
                  <a:ext uri="{FF2B5EF4-FFF2-40B4-BE49-F238E27FC236}">
                    <a16:creationId xmlns:a16="http://schemas.microsoft.com/office/drawing/2014/main" id="{CBE6EF69-CB1F-A6D9-14BE-1DDB97EC33EC}"/>
                  </a:ext>
                </a:extLst>
              </p:cNvPr>
              <p:cNvSpPr/>
              <p:nvPr/>
            </p:nvSpPr>
            <p:spPr>
              <a:xfrm rot="-1917689">
                <a:off x="5637861" y="1895610"/>
                <a:ext cx="163883" cy="281205"/>
              </a:xfrm>
              <a:custGeom>
                <a:avLst/>
                <a:gdLst>
                  <a:gd name="connsiteX0" fmla="*/ 33578 w 163883"/>
                  <a:gd name="connsiteY0" fmla="*/ 171283 h 281205"/>
                  <a:gd name="connsiteX1" fmla="*/ 59005 w 163883"/>
                  <a:gd name="connsiteY1" fmla="*/ 228971 h 281205"/>
                  <a:gd name="connsiteX2" fmla="*/ 59884 w 163883"/>
                  <a:gd name="connsiteY2" fmla="*/ 233014 h 281205"/>
                  <a:gd name="connsiteX3" fmla="*/ 32958 w 163883"/>
                  <a:gd name="connsiteY3" fmla="*/ 177747 h 281205"/>
                  <a:gd name="connsiteX4" fmla="*/ 33578 w 163883"/>
                  <a:gd name="connsiteY4" fmla="*/ 171283 h 281205"/>
                  <a:gd name="connsiteX5" fmla="*/ 114536 w 163883"/>
                  <a:gd name="connsiteY5" fmla="*/ 212617 h 281205"/>
                  <a:gd name="connsiteX6" fmla="*/ 99316 w 163883"/>
                  <a:gd name="connsiteY6" fmla="*/ 220189 h 281205"/>
                  <a:gd name="connsiteX7" fmla="*/ 114536 w 163883"/>
                  <a:gd name="connsiteY7" fmla="*/ 212617 h 281205"/>
                  <a:gd name="connsiteX8" fmla="*/ 163840 w 163883"/>
                  <a:gd name="connsiteY8" fmla="*/ 254518 h 281205"/>
                  <a:gd name="connsiteX9" fmla="*/ 57325 w 163883"/>
                  <a:gd name="connsiteY9" fmla="*/ -107 h 281205"/>
                  <a:gd name="connsiteX10" fmla="*/ 14792 w 163883"/>
                  <a:gd name="connsiteY10" fmla="*/ 249058 h 281205"/>
                  <a:gd name="connsiteX11" fmla="*/ 163840 w 163883"/>
                  <a:gd name="connsiteY11" fmla="*/ 254518 h 28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883" h="281205">
                    <a:moveTo>
                      <a:pt x="33578" y="171283"/>
                    </a:moveTo>
                    <a:cubicBezTo>
                      <a:pt x="39030" y="191216"/>
                      <a:pt x="42932" y="211433"/>
                      <a:pt x="59005" y="228971"/>
                    </a:cubicBezTo>
                    <a:cubicBezTo>
                      <a:pt x="63760" y="231057"/>
                      <a:pt x="62494" y="234508"/>
                      <a:pt x="59884" y="233014"/>
                    </a:cubicBezTo>
                    <a:cubicBezTo>
                      <a:pt x="40994" y="216712"/>
                      <a:pt x="34508" y="197809"/>
                      <a:pt x="32958" y="177747"/>
                    </a:cubicBezTo>
                    <a:cubicBezTo>
                      <a:pt x="30581" y="176202"/>
                      <a:pt x="32984" y="173601"/>
                      <a:pt x="33578" y="171283"/>
                    </a:cubicBezTo>
                    <a:close/>
                    <a:moveTo>
                      <a:pt x="114536" y="212617"/>
                    </a:moveTo>
                    <a:cubicBezTo>
                      <a:pt x="110738" y="221090"/>
                      <a:pt x="103735" y="214883"/>
                      <a:pt x="99316" y="220189"/>
                    </a:cubicBezTo>
                    <a:cubicBezTo>
                      <a:pt x="95569" y="214729"/>
                      <a:pt x="108877" y="207029"/>
                      <a:pt x="114536" y="212617"/>
                    </a:cubicBezTo>
                    <a:close/>
                    <a:moveTo>
                      <a:pt x="163840" y="254518"/>
                    </a:moveTo>
                    <a:cubicBezTo>
                      <a:pt x="133684" y="168450"/>
                      <a:pt x="91719" y="84983"/>
                      <a:pt x="57325" y="-107"/>
                    </a:cubicBezTo>
                    <a:cubicBezTo>
                      <a:pt x="2259" y="52070"/>
                      <a:pt x="-15855" y="210660"/>
                      <a:pt x="14792" y="249058"/>
                    </a:cubicBezTo>
                    <a:cubicBezTo>
                      <a:pt x="56990" y="302059"/>
                      <a:pt x="120531" y="278675"/>
                      <a:pt x="163840" y="25451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Freeform 55">
                <a:extLst>
                  <a:ext uri="{FF2B5EF4-FFF2-40B4-BE49-F238E27FC236}">
                    <a16:creationId xmlns:a16="http://schemas.microsoft.com/office/drawing/2014/main" id="{6A529137-2B0E-A689-9147-DA74DF3360F9}"/>
                  </a:ext>
                </a:extLst>
              </p:cNvPr>
              <p:cNvSpPr/>
              <p:nvPr/>
            </p:nvSpPr>
            <p:spPr>
              <a:xfrm rot="-1917689">
                <a:off x="5622252" y="2299690"/>
                <a:ext cx="34186" cy="45750"/>
              </a:xfrm>
              <a:custGeom>
                <a:avLst/>
                <a:gdLst>
                  <a:gd name="connsiteX0" fmla="*/ 34149 w 34186"/>
                  <a:gd name="connsiteY0" fmla="*/ 13146 h 45750"/>
                  <a:gd name="connsiteX1" fmla="*/ -38 w 34186"/>
                  <a:gd name="connsiteY1" fmla="*/ 1660 h 45750"/>
                  <a:gd name="connsiteX2" fmla="*/ 20169 w 34186"/>
                  <a:gd name="connsiteY2" fmla="*/ 45647 h 45750"/>
                  <a:gd name="connsiteX3" fmla="*/ 34149 w 34186"/>
                  <a:gd name="connsiteY3" fmla="*/ 13146 h 45750"/>
                </a:gdLst>
                <a:ahLst/>
                <a:cxnLst>
                  <a:cxn ang="0">
                    <a:pos x="connsiteX0" y="connsiteY0"/>
                  </a:cxn>
                  <a:cxn ang="0">
                    <a:pos x="connsiteX1" y="connsiteY1"/>
                  </a:cxn>
                  <a:cxn ang="0">
                    <a:pos x="connsiteX2" y="connsiteY2"/>
                  </a:cxn>
                  <a:cxn ang="0">
                    <a:pos x="connsiteX3" y="connsiteY3"/>
                  </a:cxn>
                </a:cxnLst>
                <a:rect l="l" t="t" r="r" b="b"/>
                <a:pathLst>
                  <a:path w="34186" h="45750">
                    <a:moveTo>
                      <a:pt x="34149" y="13146"/>
                    </a:moveTo>
                    <a:cubicBezTo>
                      <a:pt x="22443" y="7789"/>
                      <a:pt x="9109" y="-4701"/>
                      <a:pt x="-38" y="1660"/>
                    </a:cubicBezTo>
                    <a:cubicBezTo>
                      <a:pt x="10169" y="15567"/>
                      <a:pt x="11125" y="31534"/>
                      <a:pt x="20169" y="45647"/>
                    </a:cubicBezTo>
                    <a:cubicBezTo>
                      <a:pt x="26836" y="34367"/>
                      <a:pt x="31668" y="23473"/>
                      <a:pt x="34149" y="13146"/>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56">
                <a:extLst>
                  <a:ext uri="{FF2B5EF4-FFF2-40B4-BE49-F238E27FC236}">
                    <a16:creationId xmlns:a16="http://schemas.microsoft.com/office/drawing/2014/main" id="{5436B6C4-4DEF-2AD0-6CB4-B2372BAC46BE}"/>
                  </a:ext>
                </a:extLst>
              </p:cNvPr>
              <p:cNvSpPr/>
              <p:nvPr/>
            </p:nvSpPr>
            <p:spPr>
              <a:xfrm rot="-1917689">
                <a:off x="5598406" y="2289163"/>
                <a:ext cx="41249" cy="96910"/>
              </a:xfrm>
              <a:custGeom>
                <a:avLst/>
                <a:gdLst>
                  <a:gd name="connsiteX0" fmla="*/ -38 w 41249"/>
                  <a:gd name="connsiteY0" fmla="*/ -103 h 96910"/>
                  <a:gd name="connsiteX1" fmla="*/ 38103 w 41249"/>
                  <a:gd name="connsiteY1" fmla="*/ 96807 h 96910"/>
                  <a:gd name="connsiteX2" fmla="*/ -38 w 41249"/>
                  <a:gd name="connsiteY2" fmla="*/ -103 h 96910"/>
                </a:gdLst>
                <a:ahLst/>
                <a:cxnLst>
                  <a:cxn ang="0">
                    <a:pos x="connsiteX0" y="connsiteY0"/>
                  </a:cxn>
                  <a:cxn ang="0">
                    <a:pos x="connsiteX1" y="connsiteY1"/>
                  </a:cxn>
                  <a:cxn ang="0">
                    <a:pos x="connsiteX2" y="connsiteY2"/>
                  </a:cxn>
                </a:cxnLst>
                <a:rect l="l" t="t" r="r" b="b"/>
                <a:pathLst>
                  <a:path w="41249" h="96910">
                    <a:moveTo>
                      <a:pt x="-38" y="-103"/>
                    </a:moveTo>
                    <a:cubicBezTo>
                      <a:pt x="7404" y="33325"/>
                      <a:pt x="22934" y="65028"/>
                      <a:pt x="38103" y="96807"/>
                    </a:cubicBezTo>
                    <a:cubicBezTo>
                      <a:pt x="48103" y="59542"/>
                      <a:pt x="33606" y="27634"/>
                      <a:pt x="-38" y="-10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Freeform 57">
                <a:extLst>
                  <a:ext uri="{FF2B5EF4-FFF2-40B4-BE49-F238E27FC236}">
                    <a16:creationId xmlns:a16="http://schemas.microsoft.com/office/drawing/2014/main" id="{DBA4B4B4-C00B-78B4-D950-1E4DF64A32E1}"/>
                  </a:ext>
                </a:extLst>
              </p:cNvPr>
              <p:cNvSpPr/>
              <p:nvPr/>
            </p:nvSpPr>
            <p:spPr>
              <a:xfrm rot="-1917689">
                <a:off x="5583680" y="2288598"/>
                <a:ext cx="58657" cy="140407"/>
              </a:xfrm>
              <a:custGeom>
                <a:avLst/>
                <a:gdLst>
                  <a:gd name="connsiteX0" fmla="*/ 50067 w 58657"/>
                  <a:gd name="connsiteY0" fmla="*/ 140305 h 140407"/>
                  <a:gd name="connsiteX1" fmla="*/ 58620 w 58657"/>
                  <a:gd name="connsiteY1" fmla="*/ 121608 h 140407"/>
                  <a:gd name="connsiteX2" fmla="*/ 8696 w 58657"/>
                  <a:gd name="connsiteY2" fmla="*/ -103 h 140407"/>
                  <a:gd name="connsiteX3" fmla="*/ -38 w 58657"/>
                  <a:gd name="connsiteY3" fmla="*/ 8087 h 140407"/>
                  <a:gd name="connsiteX4" fmla="*/ 50067 w 58657"/>
                  <a:gd name="connsiteY4" fmla="*/ 140305 h 140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57" h="140407">
                    <a:moveTo>
                      <a:pt x="50067" y="140305"/>
                    </a:moveTo>
                    <a:cubicBezTo>
                      <a:pt x="52987" y="134099"/>
                      <a:pt x="52134" y="128639"/>
                      <a:pt x="58620" y="121608"/>
                    </a:cubicBezTo>
                    <a:cubicBezTo>
                      <a:pt x="42082" y="81021"/>
                      <a:pt x="28749" y="39712"/>
                      <a:pt x="8696" y="-103"/>
                    </a:cubicBezTo>
                    <a:cubicBezTo>
                      <a:pt x="5802" y="2653"/>
                      <a:pt x="2236" y="2318"/>
                      <a:pt x="-38" y="8087"/>
                    </a:cubicBezTo>
                    <a:cubicBezTo>
                      <a:pt x="13193" y="52949"/>
                      <a:pt x="34692" y="95906"/>
                      <a:pt x="50067" y="14030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Freeform 58">
                <a:extLst>
                  <a:ext uri="{FF2B5EF4-FFF2-40B4-BE49-F238E27FC236}">
                    <a16:creationId xmlns:a16="http://schemas.microsoft.com/office/drawing/2014/main" id="{F3A40D74-A013-14A6-4C3D-EE620DEC778D}"/>
                  </a:ext>
                </a:extLst>
              </p:cNvPr>
              <p:cNvSpPr/>
              <p:nvPr/>
            </p:nvSpPr>
            <p:spPr>
              <a:xfrm rot="-1917689">
                <a:off x="5715833" y="2310043"/>
                <a:ext cx="70828" cy="68150"/>
              </a:xfrm>
              <a:custGeom>
                <a:avLst/>
                <a:gdLst>
                  <a:gd name="connsiteX0" fmla="*/ 35494 w 70828"/>
                  <a:gd name="connsiteY0" fmla="*/ -106 h 68150"/>
                  <a:gd name="connsiteX1" fmla="*/ -37 w 70828"/>
                  <a:gd name="connsiteY1" fmla="*/ 49702 h 68150"/>
                  <a:gd name="connsiteX2" fmla="*/ 58569 w 70828"/>
                  <a:gd name="connsiteY2" fmla="*/ 66441 h 68150"/>
                  <a:gd name="connsiteX3" fmla="*/ 70792 w 70828"/>
                  <a:gd name="connsiteY3" fmla="*/ 25931 h 68150"/>
                  <a:gd name="connsiteX4" fmla="*/ 35494 w 70828"/>
                  <a:gd name="connsiteY4" fmla="*/ -106 h 68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828" h="68150">
                    <a:moveTo>
                      <a:pt x="35494" y="-106"/>
                    </a:moveTo>
                    <a:cubicBezTo>
                      <a:pt x="23245" y="13389"/>
                      <a:pt x="4666" y="32292"/>
                      <a:pt x="-37" y="49702"/>
                    </a:cubicBezTo>
                    <a:cubicBezTo>
                      <a:pt x="12651" y="57428"/>
                      <a:pt x="42316" y="73086"/>
                      <a:pt x="58569" y="66441"/>
                    </a:cubicBezTo>
                    <a:cubicBezTo>
                      <a:pt x="63014" y="52818"/>
                      <a:pt x="68854" y="38937"/>
                      <a:pt x="70792" y="25931"/>
                    </a:cubicBezTo>
                    <a:cubicBezTo>
                      <a:pt x="65055" y="16634"/>
                      <a:pt x="49602" y="616"/>
                      <a:pt x="35494" y="-106"/>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Freeform 59">
                <a:extLst>
                  <a:ext uri="{FF2B5EF4-FFF2-40B4-BE49-F238E27FC236}">
                    <a16:creationId xmlns:a16="http://schemas.microsoft.com/office/drawing/2014/main" id="{C4E36B26-5555-3A08-9510-668FFAAA4294}"/>
                  </a:ext>
                </a:extLst>
              </p:cNvPr>
              <p:cNvSpPr/>
              <p:nvPr/>
            </p:nvSpPr>
            <p:spPr>
              <a:xfrm rot="-1917689">
                <a:off x="5556386" y="2306445"/>
                <a:ext cx="89847" cy="172863"/>
              </a:xfrm>
              <a:custGeom>
                <a:avLst/>
                <a:gdLst>
                  <a:gd name="connsiteX0" fmla="*/ 34718 w 89847"/>
                  <a:gd name="connsiteY0" fmla="*/ 47754 h 172863"/>
                  <a:gd name="connsiteX1" fmla="*/ 47897 w 89847"/>
                  <a:gd name="connsiteY1" fmla="*/ 59601 h 172863"/>
                  <a:gd name="connsiteX2" fmla="*/ 34718 w 89847"/>
                  <a:gd name="connsiteY2" fmla="*/ 47754 h 172863"/>
                  <a:gd name="connsiteX3" fmla="*/ -37 w 89847"/>
                  <a:gd name="connsiteY3" fmla="*/ 4771 h 172863"/>
                  <a:gd name="connsiteX4" fmla="*/ 78983 w 89847"/>
                  <a:gd name="connsiteY4" fmla="*/ 172761 h 172863"/>
                  <a:gd name="connsiteX5" fmla="*/ 89810 w 89847"/>
                  <a:gd name="connsiteY5" fmla="*/ 145153 h 172863"/>
                  <a:gd name="connsiteX6" fmla="*/ 30584 w 89847"/>
                  <a:gd name="connsiteY6" fmla="*/ 187 h 172863"/>
                  <a:gd name="connsiteX7" fmla="*/ -37 w 89847"/>
                  <a:gd name="connsiteY7" fmla="*/ 4771 h 17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9847" h="172863">
                    <a:moveTo>
                      <a:pt x="34718" y="47754"/>
                    </a:moveTo>
                    <a:cubicBezTo>
                      <a:pt x="43272" y="45642"/>
                      <a:pt x="45882" y="54167"/>
                      <a:pt x="47897" y="59601"/>
                    </a:cubicBezTo>
                    <a:cubicBezTo>
                      <a:pt x="45339" y="63283"/>
                      <a:pt x="26140" y="53265"/>
                      <a:pt x="34718" y="47754"/>
                    </a:cubicBezTo>
                    <a:close/>
                    <a:moveTo>
                      <a:pt x="-37" y="4771"/>
                    </a:moveTo>
                    <a:cubicBezTo>
                      <a:pt x="28439" y="60296"/>
                      <a:pt x="52419" y="116799"/>
                      <a:pt x="78983" y="172761"/>
                    </a:cubicBezTo>
                    <a:cubicBezTo>
                      <a:pt x="86167" y="162820"/>
                      <a:pt x="85392" y="154554"/>
                      <a:pt x="89810" y="145153"/>
                    </a:cubicBezTo>
                    <a:cubicBezTo>
                      <a:pt x="68983" y="97072"/>
                      <a:pt x="55830" y="47342"/>
                      <a:pt x="30584" y="187"/>
                    </a:cubicBezTo>
                    <a:cubicBezTo>
                      <a:pt x="20868" y="4076"/>
                      <a:pt x="8284" y="-5350"/>
                      <a:pt x="-37" y="4771"/>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Freeform 60">
                <a:extLst>
                  <a:ext uri="{FF2B5EF4-FFF2-40B4-BE49-F238E27FC236}">
                    <a16:creationId xmlns:a16="http://schemas.microsoft.com/office/drawing/2014/main" id="{AC26EEA0-94A1-2BF3-D889-E6F56744D3E3}"/>
                  </a:ext>
                </a:extLst>
              </p:cNvPr>
              <p:cNvSpPr/>
              <p:nvPr/>
            </p:nvSpPr>
            <p:spPr>
              <a:xfrm rot="-1917689">
                <a:off x="5751954" y="2396151"/>
                <a:ext cx="22043" cy="49781"/>
              </a:xfrm>
              <a:custGeom>
                <a:avLst/>
                <a:gdLst>
                  <a:gd name="connsiteX0" fmla="*/ 22008 w 22043"/>
                  <a:gd name="connsiteY0" fmla="*/ 20472 h 49781"/>
                  <a:gd name="connsiteX1" fmla="*/ 587 w 22043"/>
                  <a:gd name="connsiteY1" fmla="*/ -105 h 49781"/>
                  <a:gd name="connsiteX2" fmla="*/ 13610 w 22043"/>
                  <a:gd name="connsiteY2" fmla="*/ 49676 h 49781"/>
                  <a:gd name="connsiteX3" fmla="*/ 22008 w 22043"/>
                  <a:gd name="connsiteY3" fmla="*/ 20472 h 49781"/>
                </a:gdLst>
                <a:ahLst/>
                <a:cxnLst>
                  <a:cxn ang="0">
                    <a:pos x="connsiteX0" y="connsiteY0"/>
                  </a:cxn>
                  <a:cxn ang="0">
                    <a:pos x="connsiteX1" y="connsiteY1"/>
                  </a:cxn>
                  <a:cxn ang="0">
                    <a:pos x="connsiteX2" y="connsiteY2"/>
                  </a:cxn>
                  <a:cxn ang="0">
                    <a:pos x="connsiteX3" y="connsiteY3"/>
                  </a:cxn>
                </a:cxnLst>
                <a:rect l="l" t="t" r="r" b="b"/>
                <a:pathLst>
                  <a:path w="22043" h="49781">
                    <a:moveTo>
                      <a:pt x="22008" y="20472"/>
                    </a:moveTo>
                    <a:cubicBezTo>
                      <a:pt x="13843" y="13801"/>
                      <a:pt x="13042" y="5586"/>
                      <a:pt x="587" y="-105"/>
                    </a:cubicBezTo>
                    <a:cubicBezTo>
                      <a:pt x="-2979" y="18231"/>
                      <a:pt x="9786" y="32936"/>
                      <a:pt x="13610" y="49676"/>
                    </a:cubicBezTo>
                    <a:cubicBezTo>
                      <a:pt x="20561" y="39040"/>
                      <a:pt x="16117" y="30876"/>
                      <a:pt x="22008" y="2047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Freeform 61">
                <a:extLst>
                  <a:ext uri="{FF2B5EF4-FFF2-40B4-BE49-F238E27FC236}">
                    <a16:creationId xmlns:a16="http://schemas.microsoft.com/office/drawing/2014/main" id="{AA04A597-9A37-D5DD-35E0-E90E432904A1}"/>
                  </a:ext>
                </a:extLst>
              </p:cNvPr>
              <p:cNvSpPr/>
              <p:nvPr/>
            </p:nvSpPr>
            <p:spPr>
              <a:xfrm rot="-1917689">
                <a:off x="5751957" y="2410671"/>
                <a:ext cx="19656" cy="63353"/>
              </a:xfrm>
              <a:custGeom>
                <a:avLst/>
                <a:gdLst>
                  <a:gd name="connsiteX0" fmla="*/ 19523 w 19656"/>
                  <a:gd name="connsiteY0" fmla="*/ 63248 h 63353"/>
                  <a:gd name="connsiteX1" fmla="*/ 1357 w 19656"/>
                  <a:gd name="connsiteY1" fmla="*/ -105 h 63353"/>
                  <a:gd name="connsiteX2" fmla="*/ 19523 w 19656"/>
                  <a:gd name="connsiteY2" fmla="*/ 63248 h 63353"/>
                </a:gdLst>
                <a:ahLst/>
                <a:cxnLst>
                  <a:cxn ang="0">
                    <a:pos x="connsiteX0" y="connsiteY0"/>
                  </a:cxn>
                  <a:cxn ang="0">
                    <a:pos x="connsiteX1" y="connsiteY1"/>
                  </a:cxn>
                  <a:cxn ang="0">
                    <a:pos x="connsiteX2" y="connsiteY2"/>
                  </a:cxn>
                </a:cxnLst>
                <a:rect l="l" t="t" r="r" b="b"/>
                <a:pathLst>
                  <a:path w="19656" h="63353">
                    <a:moveTo>
                      <a:pt x="19523" y="63248"/>
                    </a:moveTo>
                    <a:cubicBezTo>
                      <a:pt x="20738" y="40533"/>
                      <a:pt x="10402" y="20343"/>
                      <a:pt x="1357" y="-105"/>
                    </a:cubicBezTo>
                    <a:cubicBezTo>
                      <a:pt x="-4922" y="23665"/>
                      <a:pt x="11616" y="42568"/>
                      <a:pt x="19523" y="6324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Freeform 62">
                <a:extLst>
                  <a:ext uri="{FF2B5EF4-FFF2-40B4-BE49-F238E27FC236}">
                    <a16:creationId xmlns:a16="http://schemas.microsoft.com/office/drawing/2014/main" id="{B2A81023-10D8-C9A4-11CB-A057A1398684}"/>
                  </a:ext>
                </a:extLst>
              </p:cNvPr>
              <p:cNvSpPr/>
              <p:nvPr/>
            </p:nvSpPr>
            <p:spPr>
              <a:xfrm rot="-1917689">
                <a:off x="5746692" y="2429871"/>
                <a:ext cx="35126" cy="90909"/>
              </a:xfrm>
              <a:custGeom>
                <a:avLst/>
                <a:gdLst>
                  <a:gd name="connsiteX0" fmla="*/ 10974 w 35126"/>
                  <a:gd name="connsiteY0" fmla="*/ -105 h 90909"/>
                  <a:gd name="connsiteX1" fmla="*/ -34 w 35126"/>
                  <a:gd name="connsiteY1" fmla="*/ 17047 h 90909"/>
                  <a:gd name="connsiteX2" fmla="*/ 28830 w 35126"/>
                  <a:gd name="connsiteY2" fmla="*/ 90805 h 90909"/>
                  <a:gd name="connsiteX3" fmla="*/ 10974 w 35126"/>
                  <a:gd name="connsiteY3" fmla="*/ -105 h 90909"/>
                </a:gdLst>
                <a:ahLst/>
                <a:cxnLst>
                  <a:cxn ang="0">
                    <a:pos x="connsiteX0" y="connsiteY0"/>
                  </a:cxn>
                  <a:cxn ang="0">
                    <a:pos x="connsiteX1" y="connsiteY1"/>
                  </a:cxn>
                  <a:cxn ang="0">
                    <a:pos x="connsiteX2" y="connsiteY2"/>
                  </a:cxn>
                  <a:cxn ang="0">
                    <a:pos x="connsiteX3" y="connsiteY3"/>
                  </a:cxn>
                </a:cxnLst>
                <a:rect l="l" t="t" r="r" b="b"/>
                <a:pathLst>
                  <a:path w="35126" h="90909">
                    <a:moveTo>
                      <a:pt x="10974" y="-105"/>
                    </a:moveTo>
                    <a:cubicBezTo>
                      <a:pt x="7330" y="5612"/>
                      <a:pt x="3661" y="11355"/>
                      <a:pt x="-34" y="17047"/>
                    </a:cubicBezTo>
                    <a:cubicBezTo>
                      <a:pt x="12421" y="41023"/>
                      <a:pt x="15987" y="66931"/>
                      <a:pt x="28830" y="90805"/>
                    </a:cubicBezTo>
                    <a:cubicBezTo>
                      <a:pt x="46970" y="55265"/>
                      <a:pt x="20922" y="29383"/>
                      <a:pt x="10974" y="-10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 name="Freeform 63">
                <a:extLst>
                  <a:ext uri="{FF2B5EF4-FFF2-40B4-BE49-F238E27FC236}">
                    <a16:creationId xmlns:a16="http://schemas.microsoft.com/office/drawing/2014/main" id="{8AB9437A-461F-4115-59D3-61E5D8F38EF7}"/>
                  </a:ext>
                </a:extLst>
              </p:cNvPr>
              <p:cNvSpPr/>
              <p:nvPr/>
            </p:nvSpPr>
            <p:spPr>
              <a:xfrm rot="-1917689">
                <a:off x="5743303" y="2458407"/>
                <a:ext cx="37823" cy="94051"/>
              </a:xfrm>
              <a:custGeom>
                <a:avLst/>
                <a:gdLst>
                  <a:gd name="connsiteX0" fmla="*/ 11905 w 37823"/>
                  <a:gd name="connsiteY0" fmla="*/ -105 h 94051"/>
                  <a:gd name="connsiteX1" fmla="*/ -34 w 37823"/>
                  <a:gd name="connsiteY1" fmla="*/ 13081 h 94051"/>
                  <a:gd name="connsiteX2" fmla="*/ 34644 w 37823"/>
                  <a:gd name="connsiteY2" fmla="*/ 93947 h 94051"/>
                  <a:gd name="connsiteX3" fmla="*/ 11905 w 37823"/>
                  <a:gd name="connsiteY3" fmla="*/ -105 h 94051"/>
                </a:gdLst>
                <a:ahLst/>
                <a:cxnLst>
                  <a:cxn ang="0">
                    <a:pos x="connsiteX0" y="connsiteY0"/>
                  </a:cxn>
                  <a:cxn ang="0">
                    <a:pos x="connsiteX1" y="connsiteY1"/>
                  </a:cxn>
                  <a:cxn ang="0">
                    <a:pos x="connsiteX2" y="connsiteY2"/>
                  </a:cxn>
                  <a:cxn ang="0">
                    <a:pos x="connsiteX3" y="connsiteY3"/>
                  </a:cxn>
                </a:cxnLst>
                <a:rect l="l" t="t" r="r" b="b"/>
                <a:pathLst>
                  <a:path w="37823" h="94051">
                    <a:moveTo>
                      <a:pt x="11905" y="-105"/>
                    </a:moveTo>
                    <a:cubicBezTo>
                      <a:pt x="8804" y="8548"/>
                      <a:pt x="3610" y="7286"/>
                      <a:pt x="-34" y="13081"/>
                    </a:cubicBezTo>
                    <a:cubicBezTo>
                      <a:pt x="12473" y="39839"/>
                      <a:pt x="20923" y="67472"/>
                      <a:pt x="34644" y="93947"/>
                    </a:cubicBezTo>
                    <a:cubicBezTo>
                      <a:pt x="46944" y="58278"/>
                      <a:pt x="19734" y="31237"/>
                      <a:pt x="11905" y="-10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64">
                <a:extLst>
                  <a:ext uri="{FF2B5EF4-FFF2-40B4-BE49-F238E27FC236}">
                    <a16:creationId xmlns:a16="http://schemas.microsoft.com/office/drawing/2014/main" id="{4BE4BD3C-A8D1-1174-07E2-463B3B3F7BBC}"/>
                  </a:ext>
                </a:extLst>
              </p:cNvPr>
              <p:cNvSpPr/>
              <p:nvPr/>
            </p:nvSpPr>
            <p:spPr>
              <a:xfrm rot="-1917689">
                <a:off x="5747722" y="2484533"/>
                <a:ext cx="35820" cy="95313"/>
              </a:xfrm>
              <a:custGeom>
                <a:avLst/>
                <a:gdLst>
                  <a:gd name="connsiteX0" fmla="*/ 35653 w 35820"/>
                  <a:gd name="connsiteY0" fmla="*/ 95209 h 95313"/>
                  <a:gd name="connsiteX1" fmla="*/ -33 w 35820"/>
                  <a:gd name="connsiteY1" fmla="*/ -105 h 95313"/>
                  <a:gd name="connsiteX2" fmla="*/ 35653 w 35820"/>
                  <a:gd name="connsiteY2" fmla="*/ 95209 h 95313"/>
                </a:gdLst>
                <a:ahLst/>
                <a:cxnLst>
                  <a:cxn ang="0">
                    <a:pos x="connsiteX0" y="connsiteY0"/>
                  </a:cxn>
                  <a:cxn ang="0">
                    <a:pos x="connsiteX1" y="connsiteY1"/>
                  </a:cxn>
                  <a:cxn ang="0">
                    <a:pos x="connsiteX2" y="connsiteY2"/>
                  </a:cxn>
                </a:cxnLst>
                <a:rect l="l" t="t" r="r" b="b"/>
                <a:pathLst>
                  <a:path w="35820" h="95313">
                    <a:moveTo>
                      <a:pt x="35653" y="95209"/>
                    </a:moveTo>
                    <a:cubicBezTo>
                      <a:pt x="37720" y="61703"/>
                      <a:pt x="15471" y="22584"/>
                      <a:pt x="-33" y="-105"/>
                    </a:cubicBezTo>
                    <a:cubicBezTo>
                      <a:pt x="2938" y="33581"/>
                      <a:pt x="24386" y="63326"/>
                      <a:pt x="35653" y="9520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Freeform 65">
                <a:extLst>
                  <a:ext uri="{FF2B5EF4-FFF2-40B4-BE49-F238E27FC236}">
                    <a16:creationId xmlns:a16="http://schemas.microsoft.com/office/drawing/2014/main" id="{5496DDD4-DDF8-2C9B-2DF7-EDDE80A07E7C}"/>
                  </a:ext>
                </a:extLst>
              </p:cNvPr>
              <p:cNvSpPr/>
              <p:nvPr/>
            </p:nvSpPr>
            <p:spPr>
              <a:xfrm rot="-1917689">
                <a:off x="5862367" y="2500713"/>
                <a:ext cx="61319" cy="150941"/>
              </a:xfrm>
              <a:custGeom>
                <a:avLst/>
                <a:gdLst>
                  <a:gd name="connsiteX0" fmla="*/ 51856 w 61319"/>
                  <a:gd name="connsiteY0" fmla="*/ 150834 h 150941"/>
                  <a:gd name="connsiteX1" fmla="*/ 61288 w 61319"/>
                  <a:gd name="connsiteY1" fmla="*/ 136181 h 150941"/>
                  <a:gd name="connsiteX2" fmla="*/ 10279 w 61319"/>
                  <a:gd name="connsiteY2" fmla="*/ -107 h 150941"/>
                  <a:gd name="connsiteX3" fmla="*/ -31 w 61319"/>
                  <a:gd name="connsiteY3" fmla="*/ 10581 h 150941"/>
                  <a:gd name="connsiteX4" fmla="*/ 39169 w 61319"/>
                  <a:gd name="connsiteY4" fmla="*/ 122042 h 150941"/>
                  <a:gd name="connsiteX5" fmla="*/ 51856 w 61319"/>
                  <a:gd name="connsiteY5" fmla="*/ 150834 h 15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19" h="150941">
                    <a:moveTo>
                      <a:pt x="51856" y="150834"/>
                    </a:moveTo>
                    <a:cubicBezTo>
                      <a:pt x="55009" y="145941"/>
                      <a:pt x="58135" y="141074"/>
                      <a:pt x="61288" y="136181"/>
                    </a:cubicBezTo>
                    <a:cubicBezTo>
                      <a:pt x="45241" y="91885"/>
                      <a:pt x="33380" y="35690"/>
                      <a:pt x="10279" y="-107"/>
                    </a:cubicBezTo>
                    <a:cubicBezTo>
                      <a:pt x="7462" y="6099"/>
                      <a:pt x="3870" y="9036"/>
                      <a:pt x="-31" y="10581"/>
                    </a:cubicBezTo>
                    <a:cubicBezTo>
                      <a:pt x="10021" y="45348"/>
                      <a:pt x="27850" y="87893"/>
                      <a:pt x="39169" y="122042"/>
                    </a:cubicBezTo>
                    <a:cubicBezTo>
                      <a:pt x="42786" y="132781"/>
                      <a:pt x="40538" y="150139"/>
                      <a:pt x="51856" y="150834"/>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66">
                <a:extLst>
                  <a:ext uri="{FF2B5EF4-FFF2-40B4-BE49-F238E27FC236}">
                    <a16:creationId xmlns:a16="http://schemas.microsoft.com/office/drawing/2014/main" id="{2605992E-DA8C-CD3A-0374-CDC28F49A6D0}"/>
                  </a:ext>
                </a:extLst>
              </p:cNvPr>
              <p:cNvSpPr/>
              <p:nvPr/>
            </p:nvSpPr>
            <p:spPr>
              <a:xfrm rot="-1917689">
                <a:off x="5861367" y="2525953"/>
                <a:ext cx="55246" cy="155628"/>
              </a:xfrm>
              <a:custGeom>
                <a:avLst/>
                <a:gdLst>
                  <a:gd name="connsiteX0" fmla="*/ 6274 w 55246"/>
                  <a:gd name="connsiteY0" fmla="*/ -107 h 155628"/>
                  <a:gd name="connsiteX1" fmla="*/ -31 w 55246"/>
                  <a:gd name="connsiteY1" fmla="*/ 9705 h 155628"/>
                  <a:gd name="connsiteX2" fmla="*/ 55216 w 55246"/>
                  <a:gd name="connsiteY2" fmla="*/ 155521 h 155628"/>
                  <a:gd name="connsiteX3" fmla="*/ 6274 w 55246"/>
                  <a:gd name="connsiteY3" fmla="*/ -107 h 155628"/>
                </a:gdLst>
                <a:ahLst/>
                <a:cxnLst>
                  <a:cxn ang="0">
                    <a:pos x="connsiteX0" y="connsiteY0"/>
                  </a:cxn>
                  <a:cxn ang="0">
                    <a:pos x="connsiteX1" y="connsiteY1"/>
                  </a:cxn>
                  <a:cxn ang="0">
                    <a:pos x="connsiteX2" y="connsiteY2"/>
                  </a:cxn>
                  <a:cxn ang="0">
                    <a:pos x="connsiteX3" y="connsiteY3"/>
                  </a:cxn>
                </a:cxnLst>
                <a:rect l="l" t="t" r="r" b="b"/>
                <a:pathLst>
                  <a:path w="55246" h="155628">
                    <a:moveTo>
                      <a:pt x="6274" y="-107"/>
                    </a:moveTo>
                    <a:cubicBezTo>
                      <a:pt x="4155" y="3138"/>
                      <a:pt x="2062" y="6409"/>
                      <a:pt x="-31" y="9705"/>
                    </a:cubicBezTo>
                    <a:cubicBezTo>
                      <a:pt x="21003" y="57710"/>
                      <a:pt x="36714" y="106899"/>
                      <a:pt x="55216" y="155521"/>
                    </a:cubicBezTo>
                    <a:cubicBezTo>
                      <a:pt x="47929" y="101645"/>
                      <a:pt x="25189" y="51168"/>
                      <a:pt x="6274" y="-10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67">
                <a:extLst>
                  <a:ext uri="{FF2B5EF4-FFF2-40B4-BE49-F238E27FC236}">
                    <a16:creationId xmlns:a16="http://schemas.microsoft.com/office/drawing/2014/main" id="{E89C47A6-B89F-ECAB-C0C1-C4460C16CFE0}"/>
                  </a:ext>
                </a:extLst>
              </p:cNvPr>
              <p:cNvSpPr/>
              <p:nvPr/>
            </p:nvSpPr>
            <p:spPr>
              <a:xfrm rot="-1917689">
                <a:off x="6008260" y="2610868"/>
                <a:ext cx="57402" cy="175200"/>
              </a:xfrm>
              <a:custGeom>
                <a:avLst/>
                <a:gdLst>
                  <a:gd name="connsiteX0" fmla="*/ 35348 w 57402"/>
                  <a:gd name="connsiteY0" fmla="*/ 62420 h 175200"/>
                  <a:gd name="connsiteX1" fmla="*/ 22427 w 57402"/>
                  <a:gd name="connsiteY1" fmla="*/ 61055 h 175200"/>
                  <a:gd name="connsiteX2" fmla="*/ 13280 w 57402"/>
                  <a:gd name="connsiteY2" fmla="*/ -109 h 175200"/>
                  <a:gd name="connsiteX3" fmla="*/ -28 w 57402"/>
                  <a:gd name="connsiteY3" fmla="*/ 25927 h 175200"/>
                  <a:gd name="connsiteX4" fmla="*/ 49586 w 57402"/>
                  <a:gd name="connsiteY4" fmla="*/ 175092 h 175200"/>
                  <a:gd name="connsiteX5" fmla="*/ 35348 w 57402"/>
                  <a:gd name="connsiteY5" fmla="*/ 62420 h 17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02" h="175200">
                    <a:moveTo>
                      <a:pt x="35348" y="62420"/>
                    </a:moveTo>
                    <a:cubicBezTo>
                      <a:pt x="29456" y="54308"/>
                      <a:pt x="28422" y="69142"/>
                      <a:pt x="22427" y="61055"/>
                    </a:cubicBezTo>
                    <a:cubicBezTo>
                      <a:pt x="29921" y="38392"/>
                      <a:pt x="19404" y="19644"/>
                      <a:pt x="13280" y="-109"/>
                    </a:cubicBezTo>
                    <a:cubicBezTo>
                      <a:pt x="4313" y="9548"/>
                      <a:pt x="7052" y="16630"/>
                      <a:pt x="-28" y="25927"/>
                    </a:cubicBezTo>
                    <a:cubicBezTo>
                      <a:pt x="19869" y="74910"/>
                      <a:pt x="31110" y="125799"/>
                      <a:pt x="49586" y="175092"/>
                    </a:cubicBezTo>
                    <a:cubicBezTo>
                      <a:pt x="73411" y="131311"/>
                      <a:pt x="34934" y="101128"/>
                      <a:pt x="35348" y="62420"/>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68">
                <a:extLst>
                  <a:ext uri="{FF2B5EF4-FFF2-40B4-BE49-F238E27FC236}">
                    <a16:creationId xmlns:a16="http://schemas.microsoft.com/office/drawing/2014/main" id="{9288E973-AC6E-A153-D0BB-11F0CD7F524E}"/>
                  </a:ext>
                </a:extLst>
              </p:cNvPr>
              <p:cNvSpPr/>
              <p:nvPr/>
            </p:nvSpPr>
            <p:spPr>
              <a:xfrm rot="-1917689">
                <a:off x="5424791" y="2640998"/>
                <a:ext cx="138453" cy="219110"/>
              </a:xfrm>
              <a:custGeom>
                <a:avLst/>
                <a:gdLst>
                  <a:gd name="connsiteX0" fmla="*/ 71005 w 138453"/>
                  <a:gd name="connsiteY0" fmla="*/ 128875 h 219110"/>
                  <a:gd name="connsiteX1" fmla="*/ 92608 w 138453"/>
                  <a:gd name="connsiteY1" fmla="*/ 111543 h 219110"/>
                  <a:gd name="connsiteX2" fmla="*/ 71005 w 138453"/>
                  <a:gd name="connsiteY2" fmla="*/ 128875 h 219110"/>
                  <a:gd name="connsiteX3" fmla="*/ 138423 w 138453"/>
                  <a:gd name="connsiteY3" fmla="*/ 137348 h 219110"/>
                  <a:gd name="connsiteX4" fmla="*/ 63873 w 138453"/>
                  <a:gd name="connsiteY4" fmla="*/ -98 h 219110"/>
                  <a:gd name="connsiteX5" fmla="*/ -30 w 138453"/>
                  <a:gd name="connsiteY5" fmla="*/ 93851 h 219110"/>
                  <a:gd name="connsiteX6" fmla="*/ 21572 w 138453"/>
                  <a:gd name="connsiteY6" fmla="*/ 124858 h 219110"/>
                  <a:gd name="connsiteX7" fmla="*/ 44493 w 138453"/>
                  <a:gd name="connsiteY7" fmla="*/ 94598 h 219110"/>
                  <a:gd name="connsiteX8" fmla="*/ 24906 w 138453"/>
                  <a:gd name="connsiteY8" fmla="*/ 130472 h 219110"/>
                  <a:gd name="connsiteX9" fmla="*/ 82349 w 138453"/>
                  <a:gd name="connsiteY9" fmla="*/ 219013 h 219110"/>
                  <a:gd name="connsiteX10" fmla="*/ 138423 w 138453"/>
                  <a:gd name="connsiteY10" fmla="*/ 137348 h 219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453" h="219110">
                    <a:moveTo>
                      <a:pt x="71005" y="128875"/>
                    </a:moveTo>
                    <a:cubicBezTo>
                      <a:pt x="77414" y="119398"/>
                      <a:pt x="85166" y="116308"/>
                      <a:pt x="92608" y="111543"/>
                    </a:cubicBezTo>
                    <a:cubicBezTo>
                      <a:pt x="93125" y="114557"/>
                      <a:pt x="80024" y="137297"/>
                      <a:pt x="71005" y="128875"/>
                    </a:cubicBezTo>
                    <a:close/>
                    <a:moveTo>
                      <a:pt x="138423" y="137348"/>
                    </a:moveTo>
                    <a:cubicBezTo>
                      <a:pt x="112764" y="91687"/>
                      <a:pt x="94029" y="44533"/>
                      <a:pt x="63873" y="-98"/>
                    </a:cubicBezTo>
                    <a:cubicBezTo>
                      <a:pt x="41651" y="27046"/>
                      <a:pt x="21004" y="61221"/>
                      <a:pt x="-30" y="93851"/>
                    </a:cubicBezTo>
                    <a:cubicBezTo>
                      <a:pt x="6998" y="104255"/>
                      <a:pt x="13097" y="114788"/>
                      <a:pt x="21572" y="124858"/>
                    </a:cubicBezTo>
                    <a:cubicBezTo>
                      <a:pt x="29480" y="116050"/>
                      <a:pt x="35139" y="96761"/>
                      <a:pt x="44493" y="94598"/>
                    </a:cubicBezTo>
                    <a:cubicBezTo>
                      <a:pt x="35733" y="107088"/>
                      <a:pt x="28834" y="119115"/>
                      <a:pt x="24906" y="130472"/>
                    </a:cubicBezTo>
                    <a:cubicBezTo>
                      <a:pt x="43433" y="160114"/>
                      <a:pt x="58860" y="190452"/>
                      <a:pt x="82349" y="219013"/>
                    </a:cubicBezTo>
                    <a:cubicBezTo>
                      <a:pt x="100877" y="191096"/>
                      <a:pt x="118578" y="159445"/>
                      <a:pt x="138423" y="13734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Freeform 69">
                <a:extLst>
                  <a:ext uri="{FF2B5EF4-FFF2-40B4-BE49-F238E27FC236}">
                    <a16:creationId xmlns:a16="http://schemas.microsoft.com/office/drawing/2014/main" id="{CE63C5EA-EE13-E73B-2DCB-29B352903CF8}"/>
                  </a:ext>
                </a:extLst>
              </p:cNvPr>
              <p:cNvSpPr/>
              <p:nvPr/>
            </p:nvSpPr>
            <p:spPr>
              <a:xfrm rot="-1917689">
                <a:off x="5981341" y="2688688"/>
                <a:ext cx="49573" cy="111667"/>
              </a:xfrm>
              <a:custGeom>
                <a:avLst/>
                <a:gdLst>
                  <a:gd name="connsiteX0" fmla="*/ 49547 w 49573"/>
                  <a:gd name="connsiteY0" fmla="*/ 42308 h 111667"/>
                  <a:gd name="connsiteX1" fmla="*/ 31794 w 49573"/>
                  <a:gd name="connsiteY1" fmla="*/ -108 h 111667"/>
                  <a:gd name="connsiteX2" fmla="*/ 11949 w 49573"/>
                  <a:gd name="connsiteY2" fmla="*/ 111559 h 111667"/>
                  <a:gd name="connsiteX3" fmla="*/ 49547 w 49573"/>
                  <a:gd name="connsiteY3" fmla="*/ 42308 h 111667"/>
                </a:gdLst>
                <a:ahLst/>
                <a:cxnLst>
                  <a:cxn ang="0">
                    <a:pos x="connsiteX0" y="connsiteY0"/>
                  </a:cxn>
                  <a:cxn ang="0">
                    <a:pos x="connsiteX1" y="connsiteY1"/>
                  </a:cxn>
                  <a:cxn ang="0">
                    <a:pos x="connsiteX2" y="connsiteY2"/>
                  </a:cxn>
                  <a:cxn ang="0">
                    <a:pos x="connsiteX3" y="connsiteY3"/>
                  </a:cxn>
                </a:cxnLst>
                <a:rect l="l" t="t" r="r" b="b"/>
                <a:pathLst>
                  <a:path w="49573" h="111667">
                    <a:moveTo>
                      <a:pt x="49547" y="42308"/>
                    </a:moveTo>
                    <a:cubicBezTo>
                      <a:pt x="42260" y="28478"/>
                      <a:pt x="42828" y="12897"/>
                      <a:pt x="31794" y="-108"/>
                    </a:cubicBezTo>
                    <a:cubicBezTo>
                      <a:pt x="13344" y="39732"/>
                      <a:pt x="-17019" y="82045"/>
                      <a:pt x="11949" y="111559"/>
                    </a:cubicBezTo>
                    <a:cubicBezTo>
                      <a:pt x="24765" y="88381"/>
                      <a:pt x="31975" y="66490"/>
                      <a:pt x="49547" y="4230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Freeform 70">
                <a:extLst>
                  <a:ext uri="{FF2B5EF4-FFF2-40B4-BE49-F238E27FC236}">
                    <a16:creationId xmlns:a16="http://schemas.microsoft.com/office/drawing/2014/main" id="{8215C2D1-84B3-DBD6-F063-67E9747C95C3}"/>
                  </a:ext>
                </a:extLst>
              </p:cNvPr>
              <p:cNvSpPr/>
              <p:nvPr/>
            </p:nvSpPr>
            <p:spPr>
              <a:xfrm rot="-1917689">
                <a:off x="5652202" y="2687059"/>
                <a:ext cx="234605" cy="458927"/>
              </a:xfrm>
              <a:custGeom>
                <a:avLst/>
                <a:gdLst>
                  <a:gd name="connsiteX0" fmla="*/ 234581 w 234605"/>
                  <a:gd name="connsiteY0" fmla="*/ 392020 h 458927"/>
                  <a:gd name="connsiteX1" fmla="*/ 53542 w 234605"/>
                  <a:gd name="connsiteY1" fmla="*/ -103 h 458927"/>
                  <a:gd name="connsiteX2" fmla="*/ -25 w 234605"/>
                  <a:gd name="connsiteY2" fmla="*/ 83133 h 458927"/>
                  <a:gd name="connsiteX3" fmla="*/ 198533 w 234605"/>
                  <a:gd name="connsiteY3" fmla="*/ 458824 h 458927"/>
                  <a:gd name="connsiteX4" fmla="*/ 234581 w 234605"/>
                  <a:gd name="connsiteY4" fmla="*/ 392020 h 45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605" h="458927">
                    <a:moveTo>
                      <a:pt x="234581" y="392020"/>
                    </a:moveTo>
                    <a:cubicBezTo>
                      <a:pt x="180367" y="259930"/>
                      <a:pt x="121270" y="129000"/>
                      <a:pt x="53542" y="-103"/>
                    </a:cubicBezTo>
                    <a:cubicBezTo>
                      <a:pt x="35660" y="27659"/>
                      <a:pt x="17831" y="55396"/>
                      <a:pt x="-25" y="83133"/>
                    </a:cubicBezTo>
                    <a:cubicBezTo>
                      <a:pt x="73724" y="206775"/>
                      <a:pt x="133338" y="333379"/>
                      <a:pt x="198533" y="458824"/>
                    </a:cubicBezTo>
                    <a:cubicBezTo>
                      <a:pt x="208895" y="436882"/>
                      <a:pt x="219748" y="414863"/>
                      <a:pt x="234581" y="392020"/>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Freeform 71">
                <a:extLst>
                  <a:ext uri="{FF2B5EF4-FFF2-40B4-BE49-F238E27FC236}">
                    <a16:creationId xmlns:a16="http://schemas.microsoft.com/office/drawing/2014/main" id="{51F1BC8B-A11C-C599-4CAD-108FFE5B7BD4}"/>
                  </a:ext>
                </a:extLst>
              </p:cNvPr>
              <p:cNvSpPr/>
              <p:nvPr/>
            </p:nvSpPr>
            <p:spPr>
              <a:xfrm rot="-1917689">
                <a:off x="5423845" y="2777213"/>
                <a:ext cx="40440" cy="60468"/>
              </a:xfrm>
              <a:custGeom>
                <a:avLst/>
                <a:gdLst>
                  <a:gd name="connsiteX0" fmla="*/ 40411 w 40440"/>
                  <a:gd name="connsiteY0" fmla="*/ 30988 h 60468"/>
                  <a:gd name="connsiteX1" fmla="*/ 18860 w 40440"/>
                  <a:gd name="connsiteY1" fmla="*/ -97 h 60468"/>
                  <a:gd name="connsiteX2" fmla="*/ -29 w 40440"/>
                  <a:gd name="connsiteY2" fmla="*/ 29262 h 60468"/>
                  <a:gd name="connsiteX3" fmla="*/ 21547 w 40440"/>
                  <a:gd name="connsiteY3" fmla="*/ 60372 h 60468"/>
                  <a:gd name="connsiteX4" fmla="*/ 40411 w 40440"/>
                  <a:gd name="connsiteY4" fmla="*/ 30988 h 60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40" h="60468">
                    <a:moveTo>
                      <a:pt x="40411" y="30988"/>
                    </a:moveTo>
                    <a:cubicBezTo>
                      <a:pt x="29971" y="21356"/>
                      <a:pt x="29351" y="9561"/>
                      <a:pt x="18860" y="-97"/>
                    </a:cubicBezTo>
                    <a:cubicBezTo>
                      <a:pt x="12555" y="9741"/>
                      <a:pt x="6276" y="19502"/>
                      <a:pt x="-29" y="29262"/>
                    </a:cubicBezTo>
                    <a:cubicBezTo>
                      <a:pt x="6973" y="39667"/>
                      <a:pt x="13072" y="50277"/>
                      <a:pt x="21547" y="60372"/>
                    </a:cubicBezTo>
                    <a:cubicBezTo>
                      <a:pt x="27827" y="50560"/>
                      <a:pt x="34132" y="40774"/>
                      <a:pt x="40411" y="3098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Freeform 72">
                <a:extLst>
                  <a:ext uri="{FF2B5EF4-FFF2-40B4-BE49-F238E27FC236}">
                    <a16:creationId xmlns:a16="http://schemas.microsoft.com/office/drawing/2014/main" id="{6C87C247-186D-421B-5BD3-F2712A1E36DC}"/>
                  </a:ext>
                </a:extLst>
              </p:cNvPr>
              <p:cNvSpPr/>
              <p:nvPr/>
            </p:nvSpPr>
            <p:spPr>
              <a:xfrm rot="-1917689">
                <a:off x="5477106" y="2781773"/>
                <a:ext cx="74782" cy="117899"/>
              </a:xfrm>
              <a:custGeom>
                <a:avLst/>
                <a:gdLst>
                  <a:gd name="connsiteX0" fmla="*/ 74754 w 74782"/>
                  <a:gd name="connsiteY0" fmla="*/ 90863 h 117899"/>
                  <a:gd name="connsiteX1" fmla="*/ 18861 w 74782"/>
                  <a:gd name="connsiteY1" fmla="*/ -98 h 117899"/>
                  <a:gd name="connsiteX2" fmla="*/ -28 w 74782"/>
                  <a:gd name="connsiteY2" fmla="*/ 29261 h 117899"/>
                  <a:gd name="connsiteX3" fmla="*/ 57415 w 74782"/>
                  <a:gd name="connsiteY3" fmla="*/ 117802 h 117899"/>
                  <a:gd name="connsiteX4" fmla="*/ 74754 w 74782"/>
                  <a:gd name="connsiteY4" fmla="*/ 90863 h 117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82" h="117899">
                    <a:moveTo>
                      <a:pt x="74754" y="90863"/>
                    </a:moveTo>
                    <a:cubicBezTo>
                      <a:pt x="57622" y="60243"/>
                      <a:pt x="36407" y="30446"/>
                      <a:pt x="18861" y="-98"/>
                    </a:cubicBezTo>
                    <a:cubicBezTo>
                      <a:pt x="12582" y="9689"/>
                      <a:pt x="6277" y="19501"/>
                      <a:pt x="-28" y="29261"/>
                    </a:cubicBezTo>
                    <a:cubicBezTo>
                      <a:pt x="20593" y="58440"/>
                      <a:pt x="34340" y="89164"/>
                      <a:pt x="57415" y="117802"/>
                    </a:cubicBezTo>
                    <a:cubicBezTo>
                      <a:pt x="63178" y="108839"/>
                      <a:pt x="68940" y="99851"/>
                      <a:pt x="74754" y="9086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Freeform 73">
                <a:extLst>
                  <a:ext uri="{FF2B5EF4-FFF2-40B4-BE49-F238E27FC236}">
                    <a16:creationId xmlns:a16="http://schemas.microsoft.com/office/drawing/2014/main" id="{515A543C-4CC1-7D4D-8C26-C440CBBB1EE7}"/>
                  </a:ext>
                </a:extLst>
              </p:cNvPr>
              <p:cNvSpPr/>
              <p:nvPr/>
            </p:nvSpPr>
            <p:spPr>
              <a:xfrm rot="-1917689">
                <a:off x="5437816" y="2932768"/>
                <a:ext cx="98633" cy="162993"/>
              </a:xfrm>
              <a:custGeom>
                <a:avLst/>
                <a:gdLst>
                  <a:gd name="connsiteX0" fmla="*/ 26720 w 98633"/>
                  <a:gd name="connsiteY0" fmla="*/ -96 h 162993"/>
                  <a:gd name="connsiteX1" fmla="*/ -25 w 98633"/>
                  <a:gd name="connsiteY1" fmla="*/ 41521 h 162993"/>
                  <a:gd name="connsiteX2" fmla="*/ 70933 w 98633"/>
                  <a:gd name="connsiteY2" fmla="*/ 162897 h 162993"/>
                  <a:gd name="connsiteX3" fmla="*/ 98608 w 98633"/>
                  <a:gd name="connsiteY3" fmla="*/ 125272 h 162993"/>
                  <a:gd name="connsiteX4" fmla="*/ 26720 w 98633"/>
                  <a:gd name="connsiteY4" fmla="*/ -96 h 162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33" h="162993">
                    <a:moveTo>
                      <a:pt x="26720" y="-96"/>
                    </a:moveTo>
                    <a:cubicBezTo>
                      <a:pt x="17831" y="13759"/>
                      <a:pt x="8890" y="27640"/>
                      <a:pt x="-25" y="41521"/>
                    </a:cubicBezTo>
                    <a:cubicBezTo>
                      <a:pt x="22508" y="82212"/>
                      <a:pt x="45299" y="122825"/>
                      <a:pt x="70933" y="162897"/>
                    </a:cubicBezTo>
                    <a:cubicBezTo>
                      <a:pt x="79305" y="146209"/>
                      <a:pt x="90262" y="141934"/>
                      <a:pt x="98608" y="125272"/>
                    </a:cubicBezTo>
                    <a:cubicBezTo>
                      <a:pt x="73130" y="83757"/>
                      <a:pt x="53232" y="41109"/>
                      <a:pt x="26720" y="-96"/>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Freeform 74">
                <a:extLst>
                  <a:ext uri="{FF2B5EF4-FFF2-40B4-BE49-F238E27FC236}">
                    <a16:creationId xmlns:a16="http://schemas.microsoft.com/office/drawing/2014/main" id="{1679B883-98F5-B079-C3C4-39647AD3524D}"/>
                  </a:ext>
                </a:extLst>
              </p:cNvPr>
              <p:cNvSpPr/>
              <p:nvPr/>
            </p:nvSpPr>
            <p:spPr>
              <a:xfrm rot="-1917689">
                <a:off x="5363617" y="3012543"/>
                <a:ext cx="220677" cy="318982"/>
              </a:xfrm>
              <a:custGeom>
                <a:avLst/>
                <a:gdLst>
                  <a:gd name="connsiteX0" fmla="*/ 147605 w 220677"/>
                  <a:gd name="connsiteY0" fmla="*/ 70186 h 318982"/>
                  <a:gd name="connsiteX1" fmla="*/ 141791 w 220677"/>
                  <a:gd name="connsiteY1" fmla="*/ 63001 h 318982"/>
                  <a:gd name="connsiteX2" fmla="*/ 151274 w 220677"/>
                  <a:gd name="connsiteY2" fmla="*/ 48322 h 318982"/>
                  <a:gd name="connsiteX3" fmla="*/ 160422 w 220677"/>
                  <a:gd name="connsiteY3" fmla="*/ 61095 h 318982"/>
                  <a:gd name="connsiteX4" fmla="*/ 147605 w 220677"/>
                  <a:gd name="connsiteY4" fmla="*/ 70186 h 318982"/>
                  <a:gd name="connsiteX5" fmla="*/ 164091 w 220677"/>
                  <a:gd name="connsiteY5" fmla="*/ 87596 h 318982"/>
                  <a:gd name="connsiteX6" fmla="*/ 200862 w 220677"/>
                  <a:gd name="connsiteY6" fmla="*/ 149069 h 318982"/>
                  <a:gd name="connsiteX7" fmla="*/ 171275 w 220677"/>
                  <a:gd name="connsiteY7" fmla="*/ 81853 h 318982"/>
                  <a:gd name="connsiteX8" fmla="*/ 209622 w 220677"/>
                  <a:gd name="connsiteY8" fmla="*/ 140880 h 318982"/>
                  <a:gd name="connsiteX9" fmla="*/ 220656 w 220677"/>
                  <a:gd name="connsiteY9" fmla="*/ 123754 h 318982"/>
                  <a:gd name="connsiteX10" fmla="*/ 151274 w 220677"/>
                  <a:gd name="connsiteY10" fmla="*/ -95 h 318982"/>
                  <a:gd name="connsiteX11" fmla="*/ 142153 w 220677"/>
                  <a:gd name="connsiteY11" fmla="*/ 35625 h 318982"/>
                  <a:gd name="connsiteX12" fmla="*/ 126028 w 220677"/>
                  <a:gd name="connsiteY12" fmla="*/ 39102 h 318982"/>
                  <a:gd name="connsiteX13" fmla="*/ -22 w 220677"/>
                  <a:gd name="connsiteY13" fmla="*/ 186541 h 318982"/>
                  <a:gd name="connsiteX14" fmla="*/ 31194 w 220677"/>
                  <a:gd name="connsiteY14" fmla="*/ 213376 h 318982"/>
                  <a:gd name="connsiteX15" fmla="*/ 88146 w 220677"/>
                  <a:gd name="connsiteY15" fmla="*/ 318888 h 318982"/>
                  <a:gd name="connsiteX16" fmla="*/ 112074 w 220677"/>
                  <a:gd name="connsiteY16" fmla="*/ 254736 h 318982"/>
                  <a:gd name="connsiteX17" fmla="*/ 190526 w 220677"/>
                  <a:gd name="connsiteY17" fmla="*/ 159757 h 318982"/>
                  <a:gd name="connsiteX18" fmla="*/ 164091 w 220677"/>
                  <a:gd name="connsiteY18" fmla="*/ 87596 h 318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0677" h="318982">
                    <a:moveTo>
                      <a:pt x="147605" y="70186"/>
                    </a:moveTo>
                    <a:cubicBezTo>
                      <a:pt x="146494" y="67611"/>
                      <a:pt x="145254" y="65062"/>
                      <a:pt x="141791" y="63001"/>
                    </a:cubicBezTo>
                    <a:cubicBezTo>
                      <a:pt x="144969" y="58134"/>
                      <a:pt x="148096" y="53215"/>
                      <a:pt x="151274" y="48322"/>
                    </a:cubicBezTo>
                    <a:cubicBezTo>
                      <a:pt x="157683" y="51850"/>
                      <a:pt x="156417" y="57026"/>
                      <a:pt x="160422" y="61095"/>
                    </a:cubicBezTo>
                    <a:cubicBezTo>
                      <a:pt x="155822" y="62692"/>
                      <a:pt x="152205" y="68564"/>
                      <a:pt x="147605" y="70186"/>
                    </a:cubicBezTo>
                    <a:close/>
                    <a:moveTo>
                      <a:pt x="164091" y="87596"/>
                    </a:moveTo>
                    <a:cubicBezTo>
                      <a:pt x="178950" y="104954"/>
                      <a:pt x="184764" y="146005"/>
                      <a:pt x="200862" y="149069"/>
                    </a:cubicBezTo>
                    <a:cubicBezTo>
                      <a:pt x="195384" y="127102"/>
                      <a:pt x="167864" y="98747"/>
                      <a:pt x="171275" y="81853"/>
                    </a:cubicBezTo>
                    <a:cubicBezTo>
                      <a:pt x="186650" y="99777"/>
                      <a:pt x="192077" y="130372"/>
                      <a:pt x="209622" y="140880"/>
                    </a:cubicBezTo>
                    <a:cubicBezTo>
                      <a:pt x="213292" y="135163"/>
                      <a:pt x="216961" y="129471"/>
                      <a:pt x="220656" y="123754"/>
                    </a:cubicBezTo>
                    <a:cubicBezTo>
                      <a:pt x="197193" y="82574"/>
                      <a:pt x="176185" y="40827"/>
                      <a:pt x="151274" y="-95"/>
                    </a:cubicBezTo>
                    <a:cubicBezTo>
                      <a:pt x="140912" y="13374"/>
                      <a:pt x="133083" y="26328"/>
                      <a:pt x="142153" y="35625"/>
                    </a:cubicBezTo>
                    <a:cubicBezTo>
                      <a:pt x="133625" y="42193"/>
                      <a:pt x="131377" y="32097"/>
                      <a:pt x="126028" y="39102"/>
                    </a:cubicBezTo>
                    <a:cubicBezTo>
                      <a:pt x="85381" y="94524"/>
                      <a:pt x="39902" y="127977"/>
                      <a:pt x="-22" y="186541"/>
                    </a:cubicBezTo>
                    <a:cubicBezTo>
                      <a:pt x="4449" y="196816"/>
                      <a:pt x="17291" y="205238"/>
                      <a:pt x="31194" y="213376"/>
                    </a:cubicBezTo>
                    <a:cubicBezTo>
                      <a:pt x="13984" y="255251"/>
                      <a:pt x="37654" y="298697"/>
                      <a:pt x="88146" y="318888"/>
                    </a:cubicBezTo>
                    <a:cubicBezTo>
                      <a:pt x="117966" y="311986"/>
                      <a:pt x="119284" y="272686"/>
                      <a:pt x="112074" y="254736"/>
                    </a:cubicBezTo>
                    <a:cubicBezTo>
                      <a:pt x="135357" y="229060"/>
                      <a:pt x="162954" y="191923"/>
                      <a:pt x="190526" y="159757"/>
                    </a:cubicBezTo>
                    <a:cubicBezTo>
                      <a:pt x="182076" y="135626"/>
                      <a:pt x="157760" y="114998"/>
                      <a:pt x="164091" y="87596"/>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Freeform 75">
                <a:extLst>
                  <a:ext uri="{FF2B5EF4-FFF2-40B4-BE49-F238E27FC236}">
                    <a16:creationId xmlns:a16="http://schemas.microsoft.com/office/drawing/2014/main" id="{3EE8FA57-6B88-7E01-6296-FF4199F3D65D}"/>
                  </a:ext>
                </a:extLst>
              </p:cNvPr>
              <p:cNvSpPr/>
              <p:nvPr/>
            </p:nvSpPr>
            <p:spPr>
              <a:xfrm rot="-1917689">
                <a:off x="5606714" y="3094781"/>
                <a:ext cx="66332" cy="106362"/>
              </a:xfrm>
              <a:custGeom>
                <a:avLst/>
                <a:gdLst>
                  <a:gd name="connsiteX0" fmla="*/ 66311 w 66332"/>
                  <a:gd name="connsiteY0" fmla="*/ 106263 h 106362"/>
                  <a:gd name="connsiteX1" fmla="*/ 13468 w 66332"/>
                  <a:gd name="connsiteY1" fmla="*/ -99 h 106362"/>
                  <a:gd name="connsiteX2" fmla="*/ -21 w 66332"/>
                  <a:gd name="connsiteY2" fmla="*/ 15457 h 106362"/>
                  <a:gd name="connsiteX3" fmla="*/ 66311 w 66332"/>
                  <a:gd name="connsiteY3" fmla="*/ 106263 h 106362"/>
                </a:gdLst>
                <a:ahLst/>
                <a:cxnLst>
                  <a:cxn ang="0">
                    <a:pos x="connsiteX0" y="connsiteY0"/>
                  </a:cxn>
                  <a:cxn ang="0">
                    <a:pos x="connsiteX1" y="connsiteY1"/>
                  </a:cxn>
                  <a:cxn ang="0">
                    <a:pos x="connsiteX2" y="connsiteY2"/>
                  </a:cxn>
                  <a:cxn ang="0">
                    <a:pos x="connsiteX3" y="connsiteY3"/>
                  </a:cxn>
                </a:cxnLst>
                <a:rect l="l" t="t" r="r" b="b"/>
                <a:pathLst>
                  <a:path w="66332" h="106362">
                    <a:moveTo>
                      <a:pt x="66311" y="106263"/>
                    </a:moveTo>
                    <a:cubicBezTo>
                      <a:pt x="48171" y="70904"/>
                      <a:pt x="35122" y="34514"/>
                      <a:pt x="13468" y="-99"/>
                    </a:cubicBezTo>
                    <a:cubicBezTo>
                      <a:pt x="9617" y="8374"/>
                      <a:pt x="3493" y="5748"/>
                      <a:pt x="-21" y="15457"/>
                    </a:cubicBezTo>
                    <a:cubicBezTo>
                      <a:pt x="16956" y="45459"/>
                      <a:pt x="17654" y="90168"/>
                      <a:pt x="66311" y="10626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Freeform 76">
                <a:extLst>
                  <a:ext uri="{FF2B5EF4-FFF2-40B4-BE49-F238E27FC236}">
                    <a16:creationId xmlns:a16="http://schemas.microsoft.com/office/drawing/2014/main" id="{AE0A8A0C-9918-2FC7-168A-5AEEC9F4F047}"/>
                  </a:ext>
                </a:extLst>
              </p:cNvPr>
              <p:cNvSpPr/>
              <p:nvPr/>
            </p:nvSpPr>
            <p:spPr>
              <a:xfrm rot="-1917689">
                <a:off x="5603413" y="3133769"/>
                <a:ext cx="28480" cy="52691"/>
              </a:xfrm>
              <a:custGeom>
                <a:avLst/>
                <a:gdLst>
                  <a:gd name="connsiteX0" fmla="*/ 34 w 28480"/>
                  <a:gd name="connsiteY0" fmla="*/ -98 h 52691"/>
                  <a:gd name="connsiteX1" fmla="*/ 28459 w 28480"/>
                  <a:gd name="connsiteY1" fmla="*/ 52594 h 52691"/>
                  <a:gd name="connsiteX2" fmla="*/ 34 w 28480"/>
                  <a:gd name="connsiteY2" fmla="*/ -98 h 52691"/>
                </a:gdLst>
                <a:ahLst/>
                <a:cxnLst>
                  <a:cxn ang="0">
                    <a:pos x="connsiteX0" y="connsiteY0"/>
                  </a:cxn>
                  <a:cxn ang="0">
                    <a:pos x="connsiteX1" y="connsiteY1"/>
                  </a:cxn>
                  <a:cxn ang="0">
                    <a:pos x="connsiteX2" y="connsiteY2"/>
                  </a:cxn>
                </a:cxnLst>
                <a:rect l="l" t="t" r="r" b="b"/>
                <a:pathLst>
                  <a:path w="28480" h="52691">
                    <a:moveTo>
                      <a:pt x="34" y="-98"/>
                    </a:moveTo>
                    <a:cubicBezTo>
                      <a:pt x="-947" y="18342"/>
                      <a:pt x="11198" y="45074"/>
                      <a:pt x="28459" y="52594"/>
                    </a:cubicBezTo>
                    <a:cubicBezTo>
                      <a:pt x="19286" y="34952"/>
                      <a:pt x="15074" y="16204"/>
                      <a:pt x="34" y="-9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Freeform 77">
                <a:extLst>
                  <a:ext uri="{FF2B5EF4-FFF2-40B4-BE49-F238E27FC236}">
                    <a16:creationId xmlns:a16="http://schemas.microsoft.com/office/drawing/2014/main" id="{748392A6-3259-DABA-4878-E144439B73E5}"/>
                  </a:ext>
                </a:extLst>
              </p:cNvPr>
              <p:cNvSpPr/>
              <p:nvPr/>
            </p:nvSpPr>
            <p:spPr>
              <a:xfrm rot="-1917689">
                <a:off x="5588774" y="3158973"/>
                <a:ext cx="16528" cy="18719"/>
              </a:xfrm>
              <a:custGeom>
                <a:avLst/>
                <a:gdLst>
                  <a:gd name="connsiteX0" fmla="*/ 16507 w 16528"/>
                  <a:gd name="connsiteY0" fmla="*/ 18239 h 18719"/>
                  <a:gd name="connsiteX1" fmla="*/ 4000 w 16528"/>
                  <a:gd name="connsiteY1" fmla="*/ -98 h 18719"/>
                  <a:gd name="connsiteX2" fmla="*/ 16507 w 16528"/>
                  <a:gd name="connsiteY2" fmla="*/ 18239 h 18719"/>
                </a:gdLst>
                <a:ahLst/>
                <a:cxnLst>
                  <a:cxn ang="0">
                    <a:pos x="connsiteX0" y="connsiteY0"/>
                  </a:cxn>
                  <a:cxn ang="0">
                    <a:pos x="connsiteX1" y="connsiteY1"/>
                  </a:cxn>
                  <a:cxn ang="0">
                    <a:pos x="connsiteX2" y="connsiteY2"/>
                  </a:cxn>
                </a:cxnLst>
                <a:rect l="l" t="t" r="r" b="b"/>
                <a:pathLst>
                  <a:path w="16528" h="18719">
                    <a:moveTo>
                      <a:pt x="16507" y="18239"/>
                    </a:moveTo>
                    <a:cubicBezTo>
                      <a:pt x="8341" y="13011"/>
                      <a:pt x="13251" y="4925"/>
                      <a:pt x="4000" y="-98"/>
                    </a:cubicBezTo>
                    <a:cubicBezTo>
                      <a:pt x="-7705" y="8247"/>
                      <a:pt x="9143" y="20995"/>
                      <a:pt x="16507" y="1823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Freeform 78">
                <a:extLst>
                  <a:ext uri="{FF2B5EF4-FFF2-40B4-BE49-F238E27FC236}">
                    <a16:creationId xmlns:a16="http://schemas.microsoft.com/office/drawing/2014/main" id="{334B8333-DACA-9F5C-5BCE-73132EA3E470}"/>
                  </a:ext>
                </a:extLst>
              </p:cNvPr>
              <p:cNvSpPr/>
              <p:nvPr/>
            </p:nvSpPr>
            <p:spPr>
              <a:xfrm rot="-1917689">
                <a:off x="5588974" y="3169080"/>
                <a:ext cx="58916" cy="54803"/>
              </a:xfrm>
              <a:custGeom>
                <a:avLst/>
                <a:gdLst>
                  <a:gd name="connsiteX0" fmla="*/ -20 w 58916"/>
                  <a:gd name="connsiteY0" fmla="*/ 17003 h 54803"/>
                  <a:gd name="connsiteX1" fmla="*/ 58896 w 58916"/>
                  <a:gd name="connsiteY1" fmla="*/ 54705 h 54803"/>
                  <a:gd name="connsiteX2" fmla="*/ 10988 w 58916"/>
                  <a:gd name="connsiteY2" fmla="*/ -98 h 54803"/>
                  <a:gd name="connsiteX3" fmla="*/ -20 w 58916"/>
                  <a:gd name="connsiteY3" fmla="*/ 17003 h 54803"/>
                </a:gdLst>
                <a:ahLst/>
                <a:cxnLst>
                  <a:cxn ang="0">
                    <a:pos x="connsiteX0" y="connsiteY0"/>
                  </a:cxn>
                  <a:cxn ang="0">
                    <a:pos x="connsiteX1" y="connsiteY1"/>
                  </a:cxn>
                  <a:cxn ang="0">
                    <a:pos x="connsiteX2" y="connsiteY2"/>
                  </a:cxn>
                  <a:cxn ang="0">
                    <a:pos x="connsiteX3" y="connsiteY3"/>
                  </a:cxn>
                </a:cxnLst>
                <a:rect l="l" t="t" r="r" b="b"/>
                <a:pathLst>
                  <a:path w="58916" h="54803">
                    <a:moveTo>
                      <a:pt x="-20" y="17003"/>
                    </a:moveTo>
                    <a:cubicBezTo>
                      <a:pt x="23805" y="27278"/>
                      <a:pt x="37707" y="50868"/>
                      <a:pt x="58896" y="54705"/>
                    </a:cubicBezTo>
                    <a:cubicBezTo>
                      <a:pt x="50705" y="34772"/>
                      <a:pt x="31428" y="17182"/>
                      <a:pt x="10988" y="-98"/>
                    </a:cubicBezTo>
                    <a:cubicBezTo>
                      <a:pt x="7318" y="5619"/>
                      <a:pt x="3623" y="11311"/>
                      <a:pt x="-20" y="1700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6" name="Freeform 79">
                <a:extLst>
                  <a:ext uri="{FF2B5EF4-FFF2-40B4-BE49-F238E27FC236}">
                    <a16:creationId xmlns:a16="http://schemas.microsoft.com/office/drawing/2014/main" id="{93DA9B25-C25A-D6B7-7BA5-8D2587C348AF}"/>
                  </a:ext>
                </a:extLst>
              </p:cNvPr>
              <p:cNvSpPr/>
              <p:nvPr/>
            </p:nvSpPr>
            <p:spPr>
              <a:xfrm rot="-1917689">
                <a:off x="5676546" y="3175694"/>
                <a:ext cx="31877" cy="25378"/>
              </a:xfrm>
              <a:custGeom>
                <a:avLst/>
                <a:gdLst>
                  <a:gd name="connsiteX0" fmla="*/ 22100 w 31877"/>
                  <a:gd name="connsiteY0" fmla="*/ 15108 h 25378"/>
                  <a:gd name="connsiteX1" fmla="*/ 6466 w 31877"/>
                  <a:gd name="connsiteY1" fmla="*/ 1613 h 25378"/>
                  <a:gd name="connsiteX2" fmla="*/ -20 w 31877"/>
                  <a:gd name="connsiteY2" fmla="*/ 969 h 25378"/>
                  <a:gd name="connsiteX3" fmla="*/ 22100 w 31877"/>
                  <a:gd name="connsiteY3" fmla="*/ 15108 h 25378"/>
                </a:gdLst>
                <a:ahLst/>
                <a:cxnLst>
                  <a:cxn ang="0">
                    <a:pos x="connsiteX0" y="connsiteY0"/>
                  </a:cxn>
                  <a:cxn ang="0">
                    <a:pos x="connsiteX1" y="connsiteY1"/>
                  </a:cxn>
                  <a:cxn ang="0">
                    <a:pos x="connsiteX2" y="connsiteY2"/>
                  </a:cxn>
                  <a:cxn ang="0">
                    <a:pos x="connsiteX3" y="connsiteY3"/>
                  </a:cxn>
                </a:cxnLst>
                <a:rect l="l" t="t" r="r" b="b"/>
                <a:pathLst>
                  <a:path w="31877" h="25378">
                    <a:moveTo>
                      <a:pt x="22100" y="15108"/>
                    </a:moveTo>
                    <a:cubicBezTo>
                      <a:pt x="15356" y="9159"/>
                      <a:pt x="24942" y="9365"/>
                      <a:pt x="6466" y="1613"/>
                    </a:cubicBezTo>
                    <a:cubicBezTo>
                      <a:pt x="5407" y="1175"/>
                      <a:pt x="84" y="-1580"/>
                      <a:pt x="-20" y="969"/>
                    </a:cubicBezTo>
                    <a:cubicBezTo>
                      <a:pt x="-200" y="6403"/>
                      <a:pt x="53264" y="42535"/>
                      <a:pt x="22100" y="1510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Freeform 80">
                <a:extLst>
                  <a:ext uri="{FF2B5EF4-FFF2-40B4-BE49-F238E27FC236}">
                    <a16:creationId xmlns:a16="http://schemas.microsoft.com/office/drawing/2014/main" id="{13F2B100-0351-90CD-27BF-D03B73B6803C}"/>
                  </a:ext>
                </a:extLst>
              </p:cNvPr>
              <p:cNvSpPr/>
              <p:nvPr/>
            </p:nvSpPr>
            <p:spPr>
              <a:xfrm rot="-1917689">
                <a:off x="5889555" y="3182606"/>
                <a:ext cx="68763" cy="47308"/>
              </a:xfrm>
              <a:custGeom>
                <a:avLst/>
                <a:gdLst>
                  <a:gd name="connsiteX0" fmla="*/ 68255 w 68763"/>
                  <a:gd name="connsiteY0" fmla="*/ 29383 h 47308"/>
                  <a:gd name="connsiteX1" fmla="*/ 527 w 68763"/>
                  <a:gd name="connsiteY1" fmla="*/ -104 h 47308"/>
                  <a:gd name="connsiteX2" fmla="*/ 63733 w 68763"/>
                  <a:gd name="connsiteY2" fmla="*/ 47205 h 47308"/>
                  <a:gd name="connsiteX3" fmla="*/ 68255 w 68763"/>
                  <a:gd name="connsiteY3" fmla="*/ 29383 h 47308"/>
                </a:gdLst>
                <a:ahLst/>
                <a:cxnLst>
                  <a:cxn ang="0">
                    <a:pos x="connsiteX0" y="connsiteY0"/>
                  </a:cxn>
                  <a:cxn ang="0">
                    <a:pos x="connsiteX1" y="connsiteY1"/>
                  </a:cxn>
                  <a:cxn ang="0">
                    <a:pos x="connsiteX2" y="connsiteY2"/>
                  </a:cxn>
                  <a:cxn ang="0">
                    <a:pos x="connsiteX3" y="connsiteY3"/>
                  </a:cxn>
                </a:cxnLst>
                <a:rect l="l" t="t" r="r" b="b"/>
                <a:pathLst>
                  <a:path w="68763" h="47308">
                    <a:moveTo>
                      <a:pt x="68255" y="29383"/>
                    </a:moveTo>
                    <a:cubicBezTo>
                      <a:pt x="46291" y="22482"/>
                      <a:pt x="23965" y="13468"/>
                      <a:pt x="527" y="-104"/>
                    </a:cubicBezTo>
                    <a:cubicBezTo>
                      <a:pt x="-5700" y="25675"/>
                      <a:pt x="43009" y="39428"/>
                      <a:pt x="63733" y="47205"/>
                    </a:cubicBezTo>
                    <a:cubicBezTo>
                      <a:pt x="67506" y="40741"/>
                      <a:pt x="69806" y="34637"/>
                      <a:pt x="68255" y="2938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Freeform 81">
                <a:extLst>
                  <a:ext uri="{FF2B5EF4-FFF2-40B4-BE49-F238E27FC236}">
                    <a16:creationId xmlns:a16="http://schemas.microsoft.com/office/drawing/2014/main" id="{7B7DFC7A-15D7-5720-7F7C-34D01A6D405C}"/>
                  </a:ext>
                </a:extLst>
              </p:cNvPr>
              <p:cNvSpPr/>
              <p:nvPr/>
            </p:nvSpPr>
            <p:spPr>
              <a:xfrm rot="-1917689">
                <a:off x="5823948" y="3192074"/>
                <a:ext cx="22164" cy="12543"/>
              </a:xfrm>
              <a:custGeom>
                <a:avLst/>
                <a:gdLst>
                  <a:gd name="connsiteX0" fmla="*/ 22146 w 22164"/>
                  <a:gd name="connsiteY0" fmla="*/ 12441 h 12543"/>
                  <a:gd name="connsiteX1" fmla="*/ 22146 w 22164"/>
                  <a:gd name="connsiteY1" fmla="*/ 12441 h 12543"/>
                </a:gdLst>
                <a:ahLst/>
                <a:cxnLst>
                  <a:cxn ang="0">
                    <a:pos x="connsiteX0" y="connsiteY0"/>
                  </a:cxn>
                  <a:cxn ang="0">
                    <a:pos x="connsiteX1" y="connsiteY1"/>
                  </a:cxn>
                </a:cxnLst>
                <a:rect l="l" t="t" r="r" b="b"/>
                <a:pathLst>
                  <a:path w="22164" h="12543">
                    <a:moveTo>
                      <a:pt x="22146" y="12441"/>
                    </a:moveTo>
                    <a:cubicBezTo>
                      <a:pt x="-8811" y="-11381"/>
                      <a:pt x="-5969" y="4637"/>
                      <a:pt x="22146" y="12441"/>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Freeform 82">
                <a:extLst>
                  <a:ext uri="{FF2B5EF4-FFF2-40B4-BE49-F238E27FC236}">
                    <a16:creationId xmlns:a16="http://schemas.microsoft.com/office/drawing/2014/main" id="{1F2F392E-2D1C-9CBF-D6C4-8554DF848416}"/>
                  </a:ext>
                </a:extLst>
              </p:cNvPr>
              <p:cNvSpPr/>
              <p:nvPr/>
            </p:nvSpPr>
            <p:spPr>
              <a:xfrm rot="-1917689">
                <a:off x="5675727" y="3196137"/>
                <a:ext cx="14798" cy="13377"/>
              </a:xfrm>
              <a:custGeom>
                <a:avLst/>
                <a:gdLst>
                  <a:gd name="connsiteX0" fmla="*/ 14779 w 14798"/>
                  <a:gd name="connsiteY0" fmla="*/ 13278 h 13377"/>
                  <a:gd name="connsiteX1" fmla="*/ 14779 w 14798"/>
                  <a:gd name="connsiteY1" fmla="*/ 13278 h 13377"/>
                </a:gdLst>
                <a:ahLst/>
                <a:cxnLst>
                  <a:cxn ang="0">
                    <a:pos x="connsiteX0" y="connsiteY0"/>
                  </a:cxn>
                  <a:cxn ang="0">
                    <a:pos x="connsiteX1" y="connsiteY1"/>
                  </a:cxn>
                </a:cxnLst>
                <a:rect l="l" t="t" r="r" b="b"/>
                <a:pathLst>
                  <a:path w="14798" h="13377">
                    <a:moveTo>
                      <a:pt x="14779" y="13278"/>
                    </a:moveTo>
                    <a:cubicBezTo>
                      <a:pt x="4365" y="-13969"/>
                      <a:pt x="-12535" y="7973"/>
                      <a:pt x="14779" y="1327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Freeform 83">
                <a:extLst>
                  <a:ext uri="{FF2B5EF4-FFF2-40B4-BE49-F238E27FC236}">
                    <a16:creationId xmlns:a16="http://schemas.microsoft.com/office/drawing/2014/main" id="{16FD2BB9-CB83-CE8C-36D5-C40CC29C96AB}"/>
                  </a:ext>
                </a:extLst>
              </p:cNvPr>
              <p:cNvSpPr/>
              <p:nvPr/>
            </p:nvSpPr>
            <p:spPr>
              <a:xfrm rot="-1917689">
                <a:off x="5700177" y="3191848"/>
                <a:ext cx="30440" cy="24698"/>
              </a:xfrm>
              <a:custGeom>
                <a:avLst/>
                <a:gdLst>
                  <a:gd name="connsiteX0" fmla="*/ 30421 w 30440"/>
                  <a:gd name="connsiteY0" fmla="*/ 22769 h 24698"/>
                  <a:gd name="connsiteX1" fmla="*/ -20 w 30440"/>
                  <a:gd name="connsiteY1" fmla="*/ -100 h 24698"/>
                  <a:gd name="connsiteX2" fmla="*/ 30421 w 30440"/>
                  <a:gd name="connsiteY2" fmla="*/ 22769 h 24698"/>
                </a:gdLst>
                <a:ahLst/>
                <a:cxnLst>
                  <a:cxn ang="0">
                    <a:pos x="connsiteX0" y="connsiteY0"/>
                  </a:cxn>
                  <a:cxn ang="0">
                    <a:pos x="connsiteX1" y="connsiteY1"/>
                  </a:cxn>
                  <a:cxn ang="0">
                    <a:pos x="connsiteX2" y="connsiteY2"/>
                  </a:cxn>
                </a:cxnLst>
                <a:rect l="l" t="t" r="r" b="b"/>
                <a:pathLst>
                  <a:path w="30440" h="24698">
                    <a:moveTo>
                      <a:pt x="30421" y="22769"/>
                    </a:moveTo>
                    <a:cubicBezTo>
                      <a:pt x="26570" y="15146"/>
                      <a:pt x="4012" y="570"/>
                      <a:pt x="-20" y="-100"/>
                    </a:cubicBezTo>
                    <a:cubicBezTo>
                      <a:pt x="4864" y="6647"/>
                      <a:pt x="17836" y="31474"/>
                      <a:pt x="30421" y="2276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Freeform 84">
                <a:extLst>
                  <a:ext uri="{FF2B5EF4-FFF2-40B4-BE49-F238E27FC236}">
                    <a16:creationId xmlns:a16="http://schemas.microsoft.com/office/drawing/2014/main" id="{3042C08D-A09F-E297-2E7C-47C780C76074}"/>
                  </a:ext>
                </a:extLst>
              </p:cNvPr>
              <p:cNvSpPr/>
              <p:nvPr/>
            </p:nvSpPr>
            <p:spPr>
              <a:xfrm rot="-1917689">
                <a:off x="5770119" y="3191559"/>
                <a:ext cx="47135" cy="29510"/>
              </a:xfrm>
              <a:custGeom>
                <a:avLst/>
                <a:gdLst>
                  <a:gd name="connsiteX0" fmla="*/ 47117 w 47135"/>
                  <a:gd name="connsiteY0" fmla="*/ 29152 h 29510"/>
                  <a:gd name="connsiteX1" fmla="*/ 2929 w 47135"/>
                  <a:gd name="connsiteY1" fmla="*/ 926 h 29510"/>
                  <a:gd name="connsiteX2" fmla="*/ 47117 w 47135"/>
                  <a:gd name="connsiteY2" fmla="*/ 29152 h 29510"/>
                </a:gdLst>
                <a:ahLst/>
                <a:cxnLst>
                  <a:cxn ang="0">
                    <a:pos x="connsiteX0" y="connsiteY0"/>
                  </a:cxn>
                  <a:cxn ang="0">
                    <a:pos x="connsiteX1" y="connsiteY1"/>
                  </a:cxn>
                  <a:cxn ang="0">
                    <a:pos x="connsiteX2" y="connsiteY2"/>
                  </a:cxn>
                </a:cxnLst>
                <a:rect l="l" t="t" r="r" b="b"/>
                <a:pathLst>
                  <a:path w="47135" h="29510">
                    <a:moveTo>
                      <a:pt x="47117" y="29152"/>
                    </a:moveTo>
                    <a:cubicBezTo>
                      <a:pt x="34403" y="21142"/>
                      <a:pt x="4997" y="2085"/>
                      <a:pt x="2929" y="926"/>
                    </a:cubicBezTo>
                    <a:cubicBezTo>
                      <a:pt x="-11179" y="-6929"/>
                      <a:pt x="28951" y="32963"/>
                      <a:pt x="47117" y="2915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Freeform 85">
                <a:extLst>
                  <a:ext uri="{FF2B5EF4-FFF2-40B4-BE49-F238E27FC236}">
                    <a16:creationId xmlns:a16="http://schemas.microsoft.com/office/drawing/2014/main" id="{43255721-4F70-ACF3-67BA-B4BC9F6982B4}"/>
                  </a:ext>
                </a:extLst>
              </p:cNvPr>
              <p:cNvSpPr/>
              <p:nvPr/>
            </p:nvSpPr>
            <p:spPr>
              <a:xfrm rot="-1917689">
                <a:off x="5597240" y="3190566"/>
                <a:ext cx="68761" cy="43991"/>
              </a:xfrm>
              <a:custGeom>
                <a:avLst/>
                <a:gdLst>
                  <a:gd name="connsiteX0" fmla="*/ -20 w 68761"/>
                  <a:gd name="connsiteY0" fmla="*/ -67 h 43991"/>
                  <a:gd name="connsiteX1" fmla="*/ 68742 w 68761"/>
                  <a:gd name="connsiteY1" fmla="*/ 43894 h 43991"/>
                  <a:gd name="connsiteX2" fmla="*/ -20 w 68761"/>
                  <a:gd name="connsiteY2" fmla="*/ -67 h 43991"/>
                </a:gdLst>
                <a:ahLst/>
                <a:cxnLst>
                  <a:cxn ang="0">
                    <a:pos x="connsiteX0" y="connsiteY0"/>
                  </a:cxn>
                  <a:cxn ang="0">
                    <a:pos x="connsiteX1" y="connsiteY1"/>
                  </a:cxn>
                  <a:cxn ang="0">
                    <a:pos x="connsiteX2" y="connsiteY2"/>
                  </a:cxn>
                </a:cxnLst>
                <a:rect l="l" t="t" r="r" b="b"/>
                <a:pathLst>
                  <a:path w="68761" h="43991">
                    <a:moveTo>
                      <a:pt x="-20" y="-67"/>
                    </a:moveTo>
                    <a:cubicBezTo>
                      <a:pt x="17216" y="14380"/>
                      <a:pt x="47061" y="37352"/>
                      <a:pt x="68742" y="43894"/>
                    </a:cubicBezTo>
                    <a:cubicBezTo>
                      <a:pt x="49000" y="30708"/>
                      <a:pt x="22306" y="-1227"/>
                      <a:pt x="-20" y="-6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3" name="Freeform 86">
                <a:extLst>
                  <a:ext uri="{FF2B5EF4-FFF2-40B4-BE49-F238E27FC236}">
                    <a16:creationId xmlns:a16="http://schemas.microsoft.com/office/drawing/2014/main" id="{D6AD6327-4585-DE26-C18D-9E1B7EB64AF1}"/>
                  </a:ext>
                </a:extLst>
              </p:cNvPr>
              <p:cNvSpPr/>
              <p:nvPr/>
            </p:nvSpPr>
            <p:spPr>
              <a:xfrm rot="-1917689">
                <a:off x="5822172" y="3202226"/>
                <a:ext cx="50699" cy="28947"/>
              </a:xfrm>
              <a:custGeom>
                <a:avLst/>
                <a:gdLst>
                  <a:gd name="connsiteX0" fmla="*/ -19 w 50699"/>
                  <a:gd name="connsiteY0" fmla="*/ -102 h 28947"/>
                  <a:gd name="connsiteX1" fmla="*/ 50681 w 50699"/>
                  <a:gd name="connsiteY1" fmla="*/ 28845 h 28947"/>
                  <a:gd name="connsiteX2" fmla="*/ -19 w 50699"/>
                  <a:gd name="connsiteY2" fmla="*/ -102 h 28947"/>
                </a:gdLst>
                <a:ahLst/>
                <a:cxnLst>
                  <a:cxn ang="0">
                    <a:pos x="connsiteX0" y="connsiteY0"/>
                  </a:cxn>
                  <a:cxn ang="0">
                    <a:pos x="connsiteX1" y="connsiteY1"/>
                  </a:cxn>
                  <a:cxn ang="0">
                    <a:pos x="connsiteX2" y="connsiteY2"/>
                  </a:cxn>
                </a:cxnLst>
                <a:rect l="l" t="t" r="r" b="b"/>
                <a:pathLst>
                  <a:path w="50699" h="28947">
                    <a:moveTo>
                      <a:pt x="-19" y="-102"/>
                    </a:moveTo>
                    <a:cubicBezTo>
                      <a:pt x="16571" y="8267"/>
                      <a:pt x="35512" y="27196"/>
                      <a:pt x="50681" y="28845"/>
                    </a:cubicBezTo>
                    <a:cubicBezTo>
                      <a:pt x="46133" y="12363"/>
                      <a:pt x="14426" y="1391"/>
                      <a:pt x="-19" y="-10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87">
                <a:extLst>
                  <a:ext uri="{FF2B5EF4-FFF2-40B4-BE49-F238E27FC236}">
                    <a16:creationId xmlns:a16="http://schemas.microsoft.com/office/drawing/2014/main" id="{C77B0345-DA1F-E987-28CA-73BE14741053}"/>
                  </a:ext>
                </a:extLst>
              </p:cNvPr>
              <p:cNvSpPr/>
              <p:nvPr/>
            </p:nvSpPr>
            <p:spPr>
              <a:xfrm rot="-1917689">
                <a:off x="5919505" y="3210199"/>
                <a:ext cx="48993" cy="55583"/>
              </a:xfrm>
              <a:custGeom>
                <a:avLst/>
                <a:gdLst>
                  <a:gd name="connsiteX0" fmla="*/ 48976 w 48993"/>
                  <a:gd name="connsiteY0" fmla="*/ 21202 h 55583"/>
                  <a:gd name="connsiteX1" fmla="*/ -18 w 48993"/>
                  <a:gd name="connsiteY1" fmla="*/ 213 h 55583"/>
                  <a:gd name="connsiteX2" fmla="*/ 26908 w 48993"/>
                  <a:gd name="connsiteY2" fmla="*/ 55480 h 55583"/>
                  <a:gd name="connsiteX3" fmla="*/ 48976 w 48993"/>
                  <a:gd name="connsiteY3" fmla="*/ 21202 h 55583"/>
                </a:gdLst>
                <a:ahLst/>
                <a:cxnLst>
                  <a:cxn ang="0">
                    <a:pos x="connsiteX0" y="connsiteY0"/>
                  </a:cxn>
                  <a:cxn ang="0">
                    <a:pos x="connsiteX1" y="connsiteY1"/>
                  </a:cxn>
                  <a:cxn ang="0">
                    <a:pos x="connsiteX2" y="connsiteY2"/>
                  </a:cxn>
                  <a:cxn ang="0">
                    <a:pos x="connsiteX3" y="connsiteY3"/>
                  </a:cxn>
                </a:cxnLst>
                <a:rect l="l" t="t" r="r" b="b"/>
                <a:pathLst>
                  <a:path w="48993" h="55583">
                    <a:moveTo>
                      <a:pt x="48976" y="21202"/>
                    </a:moveTo>
                    <a:cubicBezTo>
                      <a:pt x="33058" y="16206"/>
                      <a:pt x="14091" y="-2775"/>
                      <a:pt x="-18" y="213"/>
                    </a:cubicBezTo>
                    <a:cubicBezTo>
                      <a:pt x="11869" y="18034"/>
                      <a:pt x="16727" y="37272"/>
                      <a:pt x="26908" y="55480"/>
                    </a:cubicBezTo>
                    <a:cubicBezTo>
                      <a:pt x="34221" y="44071"/>
                      <a:pt x="41611" y="32585"/>
                      <a:pt x="48976" y="2120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Freeform 88">
                <a:extLst>
                  <a:ext uri="{FF2B5EF4-FFF2-40B4-BE49-F238E27FC236}">
                    <a16:creationId xmlns:a16="http://schemas.microsoft.com/office/drawing/2014/main" id="{B934D047-F0EF-94D1-6D21-6E947A03327C}"/>
                  </a:ext>
                </a:extLst>
              </p:cNvPr>
              <p:cNvSpPr/>
              <p:nvPr/>
            </p:nvSpPr>
            <p:spPr>
              <a:xfrm rot="-1917689">
                <a:off x="5824356" y="3176492"/>
                <a:ext cx="122384" cy="189725"/>
              </a:xfrm>
              <a:custGeom>
                <a:avLst/>
                <a:gdLst>
                  <a:gd name="connsiteX0" fmla="*/ 122363 w 122384"/>
                  <a:gd name="connsiteY0" fmla="*/ 143782 h 189725"/>
                  <a:gd name="connsiteX1" fmla="*/ 90864 w 122384"/>
                  <a:gd name="connsiteY1" fmla="*/ 57971 h 189725"/>
                  <a:gd name="connsiteX2" fmla="*/ -17 w 122384"/>
                  <a:gd name="connsiteY2" fmla="*/ -103 h 189725"/>
                  <a:gd name="connsiteX3" fmla="*/ 85954 w 122384"/>
                  <a:gd name="connsiteY3" fmla="*/ 189623 h 189725"/>
                  <a:gd name="connsiteX4" fmla="*/ 122363 w 122384"/>
                  <a:gd name="connsiteY4" fmla="*/ 143782 h 189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4" h="189725">
                    <a:moveTo>
                      <a:pt x="122363" y="143782"/>
                    </a:moveTo>
                    <a:cubicBezTo>
                      <a:pt x="122699" y="112852"/>
                      <a:pt x="99675" y="86944"/>
                      <a:pt x="90864" y="57971"/>
                    </a:cubicBezTo>
                    <a:cubicBezTo>
                      <a:pt x="56806" y="40819"/>
                      <a:pt x="29544" y="11048"/>
                      <a:pt x="-17" y="-103"/>
                    </a:cubicBezTo>
                    <a:cubicBezTo>
                      <a:pt x="32464" y="62246"/>
                      <a:pt x="54584" y="126913"/>
                      <a:pt x="85954" y="189623"/>
                    </a:cubicBezTo>
                    <a:cubicBezTo>
                      <a:pt x="97660" y="177081"/>
                      <a:pt x="112880" y="135309"/>
                      <a:pt x="122363" y="14378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Freeform 89">
                <a:extLst>
                  <a:ext uri="{FF2B5EF4-FFF2-40B4-BE49-F238E27FC236}">
                    <a16:creationId xmlns:a16="http://schemas.microsoft.com/office/drawing/2014/main" id="{C9B90EF9-C3D4-606C-67DA-2FC7080A0421}"/>
                  </a:ext>
                </a:extLst>
              </p:cNvPr>
              <p:cNvSpPr/>
              <p:nvPr/>
            </p:nvSpPr>
            <p:spPr>
              <a:xfrm rot="-1917689">
                <a:off x="5712989" y="3218388"/>
                <a:ext cx="17713" cy="26496"/>
              </a:xfrm>
              <a:custGeom>
                <a:avLst/>
                <a:gdLst>
                  <a:gd name="connsiteX0" fmla="*/ -19 w 17713"/>
                  <a:gd name="connsiteY0" fmla="*/ -52 h 26496"/>
                  <a:gd name="connsiteX1" fmla="*/ 14219 w 17713"/>
                  <a:gd name="connsiteY1" fmla="*/ 26397 h 26496"/>
                  <a:gd name="connsiteX2" fmla="*/ -19 w 17713"/>
                  <a:gd name="connsiteY2" fmla="*/ -52 h 26496"/>
                </a:gdLst>
                <a:ahLst/>
                <a:cxnLst>
                  <a:cxn ang="0">
                    <a:pos x="connsiteX0" y="connsiteY0"/>
                  </a:cxn>
                  <a:cxn ang="0">
                    <a:pos x="connsiteX1" y="connsiteY1"/>
                  </a:cxn>
                  <a:cxn ang="0">
                    <a:pos x="connsiteX2" y="connsiteY2"/>
                  </a:cxn>
                </a:cxnLst>
                <a:rect l="l" t="t" r="r" b="b"/>
                <a:pathLst>
                  <a:path w="17713" h="26496">
                    <a:moveTo>
                      <a:pt x="-19" y="-52"/>
                    </a:moveTo>
                    <a:cubicBezTo>
                      <a:pt x="7242" y="8214"/>
                      <a:pt x="9542" y="17589"/>
                      <a:pt x="14219" y="26397"/>
                    </a:cubicBezTo>
                    <a:cubicBezTo>
                      <a:pt x="23703" y="15761"/>
                      <a:pt x="12049" y="-1108"/>
                      <a:pt x="-19" y="-5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Freeform 90">
                <a:extLst>
                  <a:ext uri="{FF2B5EF4-FFF2-40B4-BE49-F238E27FC236}">
                    <a16:creationId xmlns:a16="http://schemas.microsoft.com/office/drawing/2014/main" id="{C95359C9-8824-E30B-C5D2-4B77B2B615FE}"/>
                  </a:ext>
                </a:extLst>
              </p:cNvPr>
              <p:cNvSpPr/>
              <p:nvPr/>
            </p:nvSpPr>
            <p:spPr>
              <a:xfrm rot="-1917689">
                <a:off x="5683451" y="1771367"/>
                <a:ext cx="172365" cy="298678"/>
              </a:xfrm>
              <a:custGeom>
                <a:avLst/>
                <a:gdLst>
                  <a:gd name="connsiteX0" fmla="*/ 139932 w 172365"/>
                  <a:gd name="connsiteY0" fmla="*/ 120665 h 298678"/>
                  <a:gd name="connsiteX1" fmla="*/ 109311 w 172365"/>
                  <a:gd name="connsiteY1" fmla="*/ 38924 h 298678"/>
                  <a:gd name="connsiteX2" fmla="*/ 139932 w 172365"/>
                  <a:gd name="connsiteY2" fmla="*/ 120665 h 298678"/>
                  <a:gd name="connsiteX3" fmla="*/ 164119 w 172365"/>
                  <a:gd name="connsiteY3" fmla="*/ 66995 h 298678"/>
                  <a:gd name="connsiteX4" fmla="*/ -46 w 172365"/>
                  <a:gd name="connsiteY4" fmla="*/ 31198 h 298678"/>
                  <a:gd name="connsiteX5" fmla="*/ 115565 w 172365"/>
                  <a:gd name="connsiteY5" fmla="*/ 298570 h 298678"/>
                  <a:gd name="connsiteX6" fmla="*/ 132232 w 172365"/>
                  <a:gd name="connsiteY6" fmla="*/ 278122 h 298678"/>
                  <a:gd name="connsiteX7" fmla="*/ 109182 w 172365"/>
                  <a:gd name="connsiteY7" fmla="*/ 211549 h 298678"/>
                  <a:gd name="connsiteX8" fmla="*/ 136961 w 172365"/>
                  <a:gd name="connsiteY8" fmla="*/ 270731 h 298678"/>
                  <a:gd name="connsiteX9" fmla="*/ 164119 w 172365"/>
                  <a:gd name="connsiteY9" fmla="*/ 66995 h 2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2365" h="298678">
                    <a:moveTo>
                      <a:pt x="139932" y="120665"/>
                    </a:moveTo>
                    <a:cubicBezTo>
                      <a:pt x="135695" y="108767"/>
                      <a:pt x="135953" y="59913"/>
                      <a:pt x="109311" y="38924"/>
                    </a:cubicBezTo>
                    <a:cubicBezTo>
                      <a:pt x="140785" y="53114"/>
                      <a:pt x="138821" y="92826"/>
                      <a:pt x="139932" y="120665"/>
                    </a:cubicBezTo>
                    <a:close/>
                    <a:moveTo>
                      <a:pt x="164119" y="66995"/>
                    </a:moveTo>
                    <a:cubicBezTo>
                      <a:pt x="142465" y="-8179"/>
                      <a:pt x="55382" y="-20309"/>
                      <a:pt x="-46" y="31198"/>
                    </a:cubicBezTo>
                    <a:cubicBezTo>
                      <a:pt x="43366" y="119275"/>
                      <a:pt x="70344" y="210931"/>
                      <a:pt x="115565" y="298570"/>
                    </a:cubicBezTo>
                    <a:cubicBezTo>
                      <a:pt x="120578" y="289196"/>
                      <a:pt x="126263" y="282887"/>
                      <a:pt x="132232" y="278122"/>
                    </a:cubicBezTo>
                    <a:cubicBezTo>
                      <a:pt x="126392" y="255536"/>
                      <a:pt x="113601" y="234419"/>
                      <a:pt x="109182" y="211549"/>
                    </a:cubicBezTo>
                    <a:cubicBezTo>
                      <a:pt x="120113" y="230916"/>
                      <a:pt x="122438" y="252214"/>
                      <a:pt x="136961" y="270731"/>
                    </a:cubicBezTo>
                    <a:cubicBezTo>
                      <a:pt x="173809" y="212502"/>
                      <a:pt x="179985" y="122391"/>
                      <a:pt x="164119" y="6699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91">
                <a:extLst>
                  <a:ext uri="{FF2B5EF4-FFF2-40B4-BE49-F238E27FC236}">
                    <a16:creationId xmlns:a16="http://schemas.microsoft.com/office/drawing/2014/main" id="{2C63D31F-2762-1F70-665C-BB8F54B11D99}"/>
                  </a:ext>
                </a:extLst>
              </p:cNvPr>
              <p:cNvSpPr/>
              <p:nvPr/>
            </p:nvSpPr>
            <p:spPr>
              <a:xfrm rot="-1917689">
                <a:off x="5535033" y="2320352"/>
                <a:ext cx="123646" cy="252255"/>
              </a:xfrm>
              <a:custGeom>
                <a:avLst/>
                <a:gdLst>
                  <a:gd name="connsiteX0" fmla="*/ -36 w 123646"/>
                  <a:gd name="connsiteY0" fmla="*/ 18364 h 252255"/>
                  <a:gd name="connsiteX1" fmla="*/ 95600 w 123646"/>
                  <a:gd name="connsiteY1" fmla="*/ 252154 h 252255"/>
                  <a:gd name="connsiteX2" fmla="*/ 108882 w 123646"/>
                  <a:gd name="connsiteY2" fmla="*/ 177726 h 252255"/>
                  <a:gd name="connsiteX3" fmla="*/ 118882 w 123646"/>
                  <a:gd name="connsiteY3" fmla="*/ 194466 h 252255"/>
                  <a:gd name="connsiteX4" fmla="*/ 123611 w 123646"/>
                  <a:gd name="connsiteY4" fmla="*/ 187152 h 252255"/>
                  <a:gd name="connsiteX5" fmla="*/ 36037 w 123646"/>
                  <a:gd name="connsiteY5" fmla="*/ -102 h 252255"/>
                  <a:gd name="connsiteX6" fmla="*/ -36 w 123646"/>
                  <a:gd name="connsiteY6" fmla="*/ 18364 h 25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646" h="252255">
                    <a:moveTo>
                      <a:pt x="-36" y="18364"/>
                    </a:moveTo>
                    <a:cubicBezTo>
                      <a:pt x="39190" y="94697"/>
                      <a:pt x="59837" y="175099"/>
                      <a:pt x="95600" y="252154"/>
                    </a:cubicBezTo>
                    <a:cubicBezTo>
                      <a:pt x="109631" y="225293"/>
                      <a:pt x="121285" y="198895"/>
                      <a:pt x="108882" y="177726"/>
                    </a:cubicBezTo>
                    <a:cubicBezTo>
                      <a:pt x="114618" y="182799"/>
                      <a:pt x="111595" y="189830"/>
                      <a:pt x="118882" y="194466"/>
                    </a:cubicBezTo>
                    <a:cubicBezTo>
                      <a:pt x="120458" y="192045"/>
                      <a:pt x="122035" y="189599"/>
                      <a:pt x="123611" y="187152"/>
                    </a:cubicBezTo>
                    <a:cubicBezTo>
                      <a:pt x="96892" y="124210"/>
                      <a:pt x="72059" y="60857"/>
                      <a:pt x="36037" y="-102"/>
                    </a:cubicBezTo>
                    <a:cubicBezTo>
                      <a:pt x="24590" y="8526"/>
                      <a:pt x="10791" y="6491"/>
                      <a:pt x="-36" y="18364"/>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Freeform 92">
                <a:extLst>
                  <a:ext uri="{FF2B5EF4-FFF2-40B4-BE49-F238E27FC236}">
                    <a16:creationId xmlns:a16="http://schemas.microsoft.com/office/drawing/2014/main" id="{40527384-A329-7B89-1DB9-F1F4F11DF4FF}"/>
                  </a:ext>
                </a:extLst>
              </p:cNvPr>
              <p:cNvSpPr/>
              <p:nvPr/>
            </p:nvSpPr>
            <p:spPr>
              <a:xfrm rot="-1917689">
                <a:off x="5853419" y="2498660"/>
                <a:ext cx="12474" cy="47575"/>
              </a:xfrm>
              <a:custGeom>
                <a:avLst/>
                <a:gdLst>
                  <a:gd name="connsiteX0" fmla="*/ 10407 w 12474"/>
                  <a:gd name="connsiteY0" fmla="*/ 37622 h 47575"/>
                  <a:gd name="connsiteX1" fmla="*/ -33 w 12474"/>
                  <a:gd name="connsiteY1" fmla="*/ -107 h 47575"/>
                  <a:gd name="connsiteX2" fmla="*/ 10407 w 12474"/>
                  <a:gd name="connsiteY2" fmla="*/ 37622 h 47575"/>
                </a:gdLst>
                <a:ahLst/>
                <a:cxnLst>
                  <a:cxn ang="0">
                    <a:pos x="connsiteX0" y="connsiteY0"/>
                  </a:cxn>
                  <a:cxn ang="0">
                    <a:pos x="connsiteX1" y="connsiteY1"/>
                  </a:cxn>
                  <a:cxn ang="0">
                    <a:pos x="connsiteX2" y="connsiteY2"/>
                  </a:cxn>
                </a:cxnLst>
                <a:rect l="l" t="t" r="r" b="b"/>
                <a:pathLst>
                  <a:path w="12474" h="47575">
                    <a:moveTo>
                      <a:pt x="10407" y="37622"/>
                    </a:moveTo>
                    <a:cubicBezTo>
                      <a:pt x="8598" y="30334"/>
                      <a:pt x="7332" y="15345"/>
                      <a:pt x="-33" y="-107"/>
                    </a:cubicBezTo>
                    <a:cubicBezTo>
                      <a:pt x="794" y="15525"/>
                      <a:pt x="18288" y="69376"/>
                      <a:pt x="10407" y="3762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Freeform 93">
                <a:extLst>
                  <a:ext uri="{FF2B5EF4-FFF2-40B4-BE49-F238E27FC236}">
                    <a16:creationId xmlns:a16="http://schemas.microsoft.com/office/drawing/2014/main" id="{B3D6F8B7-04B0-4120-725B-DA6C274C5E25}"/>
                  </a:ext>
                </a:extLst>
              </p:cNvPr>
              <p:cNvSpPr/>
              <p:nvPr/>
            </p:nvSpPr>
            <p:spPr>
              <a:xfrm rot="-1917689">
                <a:off x="5773209" y="2467034"/>
                <a:ext cx="144009" cy="324571"/>
              </a:xfrm>
              <a:custGeom>
                <a:avLst/>
                <a:gdLst>
                  <a:gd name="connsiteX0" fmla="*/ 102375 w 144009"/>
                  <a:gd name="connsiteY0" fmla="*/ 234998 h 324571"/>
                  <a:gd name="connsiteX1" fmla="*/ 89765 w 144009"/>
                  <a:gd name="connsiteY1" fmla="*/ 206154 h 324571"/>
                  <a:gd name="connsiteX2" fmla="*/ 99352 w 144009"/>
                  <a:gd name="connsiteY2" fmla="*/ 201982 h 324571"/>
                  <a:gd name="connsiteX3" fmla="*/ 102375 w 144009"/>
                  <a:gd name="connsiteY3" fmla="*/ 234998 h 324571"/>
                  <a:gd name="connsiteX4" fmla="*/ 143979 w 144009"/>
                  <a:gd name="connsiteY4" fmla="*/ 251223 h 324571"/>
                  <a:gd name="connsiteX5" fmla="*/ 114288 w 144009"/>
                  <a:gd name="connsiteY5" fmla="*/ 173524 h 324571"/>
                  <a:gd name="connsiteX6" fmla="*/ 79791 w 144009"/>
                  <a:gd name="connsiteY6" fmla="*/ 103114 h 324571"/>
                  <a:gd name="connsiteX7" fmla="*/ 113771 w 144009"/>
                  <a:gd name="connsiteY7" fmla="*/ 190470 h 324571"/>
                  <a:gd name="connsiteX8" fmla="*/ 31831 w 144009"/>
                  <a:gd name="connsiteY8" fmla="*/ -106 h 324571"/>
                  <a:gd name="connsiteX9" fmla="*/ -31 w 144009"/>
                  <a:gd name="connsiteY9" fmla="*/ 27888 h 324571"/>
                  <a:gd name="connsiteX10" fmla="*/ 107259 w 144009"/>
                  <a:gd name="connsiteY10" fmla="*/ 324465 h 324571"/>
                  <a:gd name="connsiteX11" fmla="*/ 143979 w 144009"/>
                  <a:gd name="connsiteY11" fmla="*/ 251223 h 324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009" h="324571">
                    <a:moveTo>
                      <a:pt x="102375" y="234998"/>
                    </a:moveTo>
                    <a:cubicBezTo>
                      <a:pt x="98396" y="225340"/>
                      <a:pt x="96070" y="215348"/>
                      <a:pt x="89765" y="206154"/>
                    </a:cubicBezTo>
                    <a:cubicBezTo>
                      <a:pt x="92711" y="203553"/>
                      <a:pt x="96484" y="205098"/>
                      <a:pt x="99352" y="201982"/>
                    </a:cubicBezTo>
                    <a:cubicBezTo>
                      <a:pt x="103771" y="212258"/>
                      <a:pt x="105967" y="222997"/>
                      <a:pt x="102375" y="234998"/>
                    </a:cubicBezTo>
                    <a:close/>
                    <a:moveTo>
                      <a:pt x="143979" y="251223"/>
                    </a:moveTo>
                    <a:cubicBezTo>
                      <a:pt x="136381" y="227349"/>
                      <a:pt x="124081" y="199793"/>
                      <a:pt x="114288" y="173524"/>
                    </a:cubicBezTo>
                    <a:cubicBezTo>
                      <a:pt x="105114" y="149007"/>
                      <a:pt x="100721" y="110351"/>
                      <a:pt x="79791" y="103114"/>
                    </a:cubicBezTo>
                    <a:cubicBezTo>
                      <a:pt x="92866" y="131803"/>
                      <a:pt x="105450" y="160673"/>
                      <a:pt x="113771" y="190470"/>
                    </a:cubicBezTo>
                    <a:cubicBezTo>
                      <a:pt x="85760" y="127091"/>
                      <a:pt x="63873" y="62398"/>
                      <a:pt x="31831" y="-106"/>
                    </a:cubicBezTo>
                    <a:cubicBezTo>
                      <a:pt x="21546" y="10891"/>
                      <a:pt x="11546" y="23175"/>
                      <a:pt x="-31" y="27888"/>
                    </a:cubicBezTo>
                    <a:cubicBezTo>
                      <a:pt x="38834" y="126035"/>
                      <a:pt x="71108" y="225701"/>
                      <a:pt x="107259" y="324465"/>
                    </a:cubicBezTo>
                    <a:cubicBezTo>
                      <a:pt x="119585" y="300051"/>
                      <a:pt x="132040" y="275585"/>
                      <a:pt x="143979" y="25122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Freeform 94">
                <a:extLst>
                  <a:ext uri="{FF2B5EF4-FFF2-40B4-BE49-F238E27FC236}">
                    <a16:creationId xmlns:a16="http://schemas.microsoft.com/office/drawing/2014/main" id="{C0AC57D6-18C9-4F41-ED63-B2A2B2E70398}"/>
                  </a:ext>
                </a:extLst>
              </p:cNvPr>
              <p:cNvSpPr/>
              <p:nvPr/>
            </p:nvSpPr>
            <p:spPr>
              <a:xfrm rot="-1917689">
                <a:off x="5991541" y="2671545"/>
                <a:ext cx="16873" cy="38372"/>
              </a:xfrm>
              <a:custGeom>
                <a:avLst/>
                <a:gdLst>
                  <a:gd name="connsiteX0" fmla="*/ 16845 w 16873"/>
                  <a:gd name="connsiteY0" fmla="*/ 38264 h 38372"/>
                  <a:gd name="connsiteX1" fmla="*/ -28 w 16873"/>
                  <a:gd name="connsiteY1" fmla="*/ -109 h 38372"/>
                  <a:gd name="connsiteX2" fmla="*/ 16845 w 16873"/>
                  <a:gd name="connsiteY2" fmla="*/ 38264 h 38372"/>
                </a:gdLst>
                <a:ahLst/>
                <a:cxnLst>
                  <a:cxn ang="0">
                    <a:pos x="connsiteX0" y="connsiteY0"/>
                  </a:cxn>
                  <a:cxn ang="0">
                    <a:pos x="connsiteX1" y="connsiteY1"/>
                  </a:cxn>
                  <a:cxn ang="0">
                    <a:pos x="connsiteX2" y="connsiteY2"/>
                  </a:cxn>
                </a:cxnLst>
                <a:rect l="l" t="t" r="r" b="b"/>
                <a:pathLst>
                  <a:path w="16873" h="38372">
                    <a:moveTo>
                      <a:pt x="16845" y="38264"/>
                    </a:moveTo>
                    <a:cubicBezTo>
                      <a:pt x="9610" y="27216"/>
                      <a:pt x="11445" y="3085"/>
                      <a:pt x="-28" y="-109"/>
                    </a:cubicBezTo>
                    <a:cubicBezTo>
                      <a:pt x="6096" y="11223"/>
                      <a:pt x="9248" y="34247"/>
                      <a:pt x="16845" y="38264"/>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Freeform 95">
                <a:extLst>
                  <a:ext uri="{FF2B5EF4-FFF2-40B4-BE49-F238E27FC236}">
                    <a16:creationId xmlns:a16="http://schemas.microsoft.com/office/drawing/2014/main" id="{5F418A82-8230-81DA-080E-C3721A7606FA}"/>
                  </a:ext>
                </a:extLst>
              </p:cNvPr>
              <p:cNvSpPr/>
              <p:nvPr/>
            </p:nvSpPr>
            <p:spPr>
              <a:xfrm rot="-1917689">
                <a:off x="5200568" y="2999564"/>
                <a:ext cx="1228017" cy="1141935"/>
              </a:xfrm>
              <a:custGeom>
                <a:avLst/>
                <a:gdLst>
                  <a:gd name="connsiteX0" fmla="*/ 629954 w 1228017"/>
                  <a:gd name="connsiteY0" fmla="*/ 970395 h 1141935"/>
                  <a:gd name="connsiteX1" fmla="*/ 870090 w 1228017"/>
                  <a:gd name="connsiteY1" fmla="*/ 591870 h 1141935"/>
                  <a:gd name="connsiteX2" fmla="*/ 906783 w 1228017"/>
                  <a:gd name="connsiteY2" fmla="*/ 604953 h 1141935"/>
                  <a:gd name="connsiteX3" fmla="*/ 629954 w 1228017"/>
                  <a:gd name="connsiteY3" fmla="*/ 970395 h 1141935"/>
                  <a:gd name="connsiteX4" fmla="*/ 649877 w 1228017"/>
                  <a:gd name="connsiteY4" fmla="*/ 858728 h 1141935"/>
                  <a:gd name="connsiteX5" fmla="*/ 633391 w 1228017"/>
                  <a:gd name="connsiteY5" fmla="*/ 889761 h 1141935"/>
                  <a:gd name="connsiteX6" fmla="*/ 649877 w 1228017"/>
                  <a:gd name="connsiteY6" fmla="*/ 858728 h 1141935"/>
                  <a:gd name="connsiteX7" fmla="*/ 725435 w 1228017"/>
                  <a:gd name="connsiteY7" fmla="*/ 741292 h 1141935"/>
                  <a:gd name="connsiteX8" fmla="*/ 704297 w 1228017"/>
                  <a:gd name="connsiteY8" fmla="*/ 779510 h 1141935"/>
                  <a:gd name="connsiteX9" fmla="*/ 725435 w 1228017"/>
                  <a:gd name="connsiteY9" fmla="*/ 741292 h 1141935"/>
                  <a:gd name="connsiteX10" fmla="*/ 774092 w 1228017"/>
                  <a:gd name="connsiteY10" fmla="*/ 654889 h 1141935"/>
                  <a:gd name="connsiteX11" fmla="*/ 834817 w 1228017"/>
                  <a:gd name="connsiteY11" fmla="*/ 565911 h 1141935"/>
                  <a:gd name="connsiteX12" fmla="*/ 749105 w 1228017"/>
                  <a:gd name="connsiteY12" fmla="*/ 704516 h 1141935"/>
                  <a:gd name="connsiteX13" fmla="*/ 774092 w 1228017"/>
                  <a:gd name="connsiteY13" fmla="*/ 654889 h 1141935"/>
                  <a:gd name="connsiteX14" fmla="*/ 897636 w 1228017"/>
                  <a:gd name="connsiteY14" fmla="*/ 505853 h 1141935"/>
                  <a:gd name="connsiteX15" fmla="*/ 945777 w 1228017"/>
                  <a:gd name="connsiteY15" fmla="*/ 522799 h 1141935"/>
                  <a:gd name="connsiteX16" fmla="*/ 919187 w 1228017"/>
                  <a:gd name="connsiteY16" fmla="*/ 574898 h 1141935"/>
                  <a:gd name="connsiteX17" fmla="*/ 873216 w 1228017"/>
                  <a:gd name="connsiteY17" fmla="*/ 538560 h 1141935"/>
                  <a:gd name="connsiteX18" fmla="*/ 897636 w 1228017"/>
                  <a:gd name="connsiteY18" fmla="*/ 505853 h 1141935"/>
                  <a:gd name="connsiteX19" fmla="*/ 904638 w 1228017"/>
                  <a:gd name="connsiteY19" fmla="*/ 759088 h 1141935"/>
                  <a:gd name="connsiteX20" fmla="*/ 922675 w 1228017"/>
                  <a:gd name="connsiteY20" fmla="*/ 725660 h 1141935"/>
                  <a:gd name="connsiteX21" fmla="*/ 904638 w 1228017"/>
                  <a:gd name="connsiteY21" fmla="*/ 759088 h 1141935"/>
                  <a:gd name="connsiteX22" fmla="*/ 698431 w 1228017"/>
                  <a:gd name="connsiteY22" fmla="*/ 1041835 h 1141935"/>
                  <a:gd name="connsiteX23" fmla="*/ 736598 w 1228017"/>
                  <a:gd name="connsiteY23" fmla="*/ 1004055 h 1141935"/>
                  <a:gd name="connsiteX24" fmla="*/ 698431 w 1228017"/>
                  <a:gd name="connsiteY24" fmla="*/ 1041835 h 1141935"/>
                  <a:gd name="connsiteX25" fmla="*/ 595405 w 1228017"/>
                  <a:gd name="connsiteY25" fmla="*/ 937997 h 1141935"/>
                  <a:gd name="connsiteX26" fmla="*/ 605535 w 1228017"/>
                  <a:gd name="connsiteY26" fmla="*/ 916828 h 1141935"/>
                  <a:gd name="connsiteX27" fmla="*/ 595405 w 1228017"/>
                  <a:gd name="connsiteY27" fmla="*/ 937997 h 1141935"/>
                  <a:gd name="connsiteX28" fmla="*/ 538272 w 1228017"/>
                  <a:gd name="connsiteY28" fmla="*/ 638870 h 1141935"/>
                  <a:gd name="connsiteX29" fmla="*/ 554706 w 1228017"/>
                  <a:gd name="connsiteY29" fmla="*/ 607966 h 1141935"/>
                  <a:gd name="connsiteX30" fmla="*/ 538272 w 1228017"/>
                  <a:gd name="connsiteY30" fmla="*/ 638870 h 1141935"/>
                  <a:gd name="connsiteX31" fmla="*/ 366019 w 1228017"/>
                  <a:gd name="connsiteY31" fmla="*/ 1057390 h 1141935"/>
                  <a:gd name="connsiteX32" fmla="*/ 388371 w 1228017"/>
                  <a:gd name="connsiteY32" fmla="*/ 995659 h 1141935"/>
                  <a:gd name="connsiteX33" fmla="*/ 366019 w 1228017"/>
                  <a:gd name="connsiteY33" fmla="*/ 1057390 h 1141935"/>
                  <a:gd name="connsiteX34" fmla="*/ 545688 w 1228017"/>
                  <a:gd name="connsiteY34" fmla="*/ 422541 h 1141935"/>
                  <a:gd name="connsiteX35" fmla="*/ 532458 w 1228017"/>
                  <a:gd name="connsiteY35" fmla="*/ 448578 h 1141935"/>
                  <a:gd name="connsiteX36" fmla="*/ 545688 w 1228017"/>
                  <a:gd name="connsiteY36" fmla="*/ 422541 h 1141935"/>
                  <a:gd name="connsiteX37" fmla="*/ 667965 w 1228017"/>
                  <a:gd name="connsiteY37" fmla="*/ 286459 h 1141935"/>
                  <a:gd name="connsiteX38" fmla="*/ 671480 w 1228017"/>
                  <a:gd name="connsiteY38" fmla="*/ 302530 h 1141935"/>
                  <a:gd name="connsiteX39" fmla="*/ 649050 w 1228017"/>
                  <a:gd name="connsiteY39" fmla="*/ 315844 h 1141935"/>
                  <a:gd name="connsiteX40" fmla="*/ 667965 w 1228017"/>
                  <a:gd name="connsiteY40" fmla="*/ 286459 h 1141935"/>
                  <a:gd name="connsiteX41" fmla="*/ 798486 w 1228017"/>
                  <a:gd name="connsiteY41" fmla="*/ 977992 h 1141935"/>
                  <a:gd name="connsiteX42" fmla="*/ 986449 w 1228017"/>
                  <a:gd name="connsiteY42" fmla="*/ 718036 h 1141935"/>
                  <a:gd name="connsiteX43" fmla="*/ 943890 w 1228017"/>
                  <a:gd name="connsiteY43" fmla="*/ 601064 h 1141935"/>
                  <a:gd name="connsiteX44" fmla="*/ 1008827 w 1228017"/>
                  <a:gd name="connsiteY44" fmla="*/ 473224 h 1141935"/>
                  <a:gd name="connsiteX45" fmla="*/ 1035495 w 1228017"/>
                  <a:gd name="connsiteY45" fmla="*/ 469567 h 1141935"/>
                  <a:gd name="connsiteX46" fmla="*/ 1228006 w 1228017"/>
                  <a:gd name="connsiteY46" fmla="*/ 143476 h 1141935"/>
                  <a:gd name="connsiteX47" fmla="*/ 1181700 w 1228017"/>
                  <a:gd name="connsiteY47" fmla="*/ -100 h 1141935"/>
                  <a:gd name="connsiteX48" fmla="*/ 1067950 w 1228017"/>
                  <a:gd name="connsiteY48" fmla="*/ 203585 h 1141935"/>
                  <a:gd name="connsiteX49" fmla="*/ 1105419 w 1228017"/>
                  <a:gd name="connsiteY49" fmla="*/ 307011 h 1141935"/>
                  <a:gd name="connsiteX50" fmla="*/ 1064126 w 1228017"/>
                  <a:gd name="connsiteY50" fmla="*/ 214916 h 1141935"/>
                  <a:gd name="connsiteX51" fmla="*/ 1027200 w 1228017"/>
                  <a:gd name="connsiteY51" fmla="*/ 277703 h 1141935"/>
                  <a:gd name="connsiteX52" fmla="*/ 1066219 w 1228017"/>
                  <a:gd name="connsiteY52" fmla="*/ 378683 h 1141935"/>
                  <a:gd name="connsiteX53" fmla="*/ 1020921 w 1228017"/>
                  <a:gd name="connsiteY53" fmla="*/ 287490 h 1141935"/>
                  <a:gd name="connsiteX54" fmla="*/ 1018957 w 1228017"/>
                  <a:gd name="connsiteY54" fmla="*/ 317364 h 1141935"/>
                  <a:gd name="connsiteX55" fmla="*/ 1008336 w 1228017"/>
                  <a:gd name="connsiteY55" fmla="*/ 307088 h 1141935"/>
                  <a:gd name="connsiteX56" fmla="*/ 1038751 w 1228017"/>
                  <a:gd name="connsiteY56" fmla="*/ 426739 h 1141935"/>
                  <a:gd name="connsiteX57" fmla="*/ 992548 w 1228017"/>
                  <a:gd name="connsiteY57" fmla="*/ 331580 h 1141935"/>
                  <a:gd name="connsiteX58" fmla="*/ 928799 w 1228017"/>
                  <a:gd name="connsiteY58" fmla="*/ 435933 h 1141935"/>
                  <a:gd name="connsiteX59" fmla="*/ 930918 w 1228017"/>
                  <a:gd name="connsiteY59" fmla="*/ 464931 h 1141935"/>
                  <a:gd name="connsiteX60" fmla="*/ 912029 w 1228017"/>
                  <a:gd name="connsiteY60" fmla="*/ 445925 h 1141935"/>
                  <a:gd name="connsiteX61" fmla="*/ 847092 w 1228017"/>
                  <a:gd name="connsiteY61" fmla="*/ 525349 h 1141935"/>
                  <a:gd name="connsiteX62" fmla="*/ 800682 w 1228017"/>
                  <a:gd name="connsiteY62" fmla="*/ 554399 h 1141935"/>
                  <a:gd name="connsiteX63" fmla="*/ 549978 w 1228017"/>
                  <a:gd name="connsiteY63" fmla="*/ 933207 h 1141935"/>
                  <a:gd name="connsiteX64" fmla="*/ 542665 w 1228017"/>
                  <a:gd name="connsiteY64" fmla="*/ 928468 h 1141935"/>
                  <a:gd name="connsiteX65" fmla="*/ 831122 w 1228017"/>
                  <a:gd name="connsiteY65" fmla="*/ 490968 h 1141935"/>
                  <a:gd name="connsiteX66" fmla="*/ 729543 w 1228017"/>
                  <a:gd name="connsiteY66" fmla="*/ 287850 h 1141935"/>
                  <a:gd name="connsiteX67" fmla="*/ 378448 w 1228017"/>
                  <a:gd name="connsiteY67" fmla="*/ 844203 h 1141935"/>
                  <a:gd name="connsiteX68" fmla="*/ 299299 w 1228017"/>
                  <a:gd name="connsiteY68" fmla="*/ 810903 h 1141935"/>
                  <a:gd name="connsiteX69" fmla="*/ 709698 w 1228017"/>
                  <a:gd name="connsiteY69" fmla="*/ 264801 h 1141935"/>
                  <a:gd name="connsiteX70" fmla="*/ 610496 w 1228017"/>
                  <a:gd name="connsiteY70" fmla="*/ 149554 h 1141935"/>
                  <a:gd name="connsiteX71" fmla="*/ 128519 w 1228017"/>
                  <a:gd name="connsiteY71" fmla="*/ 763929 h 1141935"/>
                  <a:gd name="connsiteX72" fmla="*/ -11 w 1228017"/>
                  <a:gd name="connsiteY72" fmla="*/ 775081 h 1141935"/>
                  <a:gd name="connsiteX73" fmla="*/ 121491 w 1228017"/>
                  <a:gd name="connsiteY73" fmla="*/ 780231 h 1141935"/>
                  <a:gd name="connsiteX74" fmla="*/ 112421 w 1228017"/>
                  <a:gd name="connsiteY74" fmla="*/ 815823 h 1141935"/>
                  <a:gd name="connsiteX75" fmla="*/ 29989 w 1228017"/>
                  <a:gd name="connsiteY75" fmla="*/ 960068 h 1141935"/>
                  <a:gd name="connsiteX76" fmla="*/ 77174 w 1228017"/>
                  <a:gd name="connsiteY76" fmla="*/ 972970 h 1141935"/>
                  <a:gd name="connsiteX77" fmla="*/ 209736 w 1228017"/>
                  <a:gd name="connsiteY77" fmla="*/ 874618 h 1141935"/>
                  <a:gd name="connsiteX78" fmla="*/ 229400 w 1228017"/>
                  <a:gd name="connsiteY78" fmla="*/ 887211 h 1141935"/>
                  <a:gd name="connsiteX79" fmla="*/ 288265 w 1228017"/>
                  <a:gd name="connsiteY79" fmla="*/ 828055 h 1141935"/>
                  <a:gd name="connsiteX80" fmla="*/ 372996 w 1228017"/>
                  <a:gd name="connsiteY80" fmla="*/ 858032 h 1141935"/>
                  <a:gd name="connsiteX81" fmla="*/ 329455 w 1228017"/>
                  <a:gd name="connsiteY81" fmla="*/ 958008 h 1141935"/>
                  <a:gd name="connsiteX82" fmla="*/ 347517 w 1228017"/>
                  <a:gd name="connsiteY82" fmla="*/ 973022 h 1141935"/>
                  <a:gd name="connsiteX83" fmla="*/ 317594 w 1228017"/>
                  <a:gd name="connsiteY83" fmla="*/ 1067898 h 1141935"/>
                  <a:gd name="connsiteX84" fmla="*/ 97071 w 1228017"/>
                  <a:gd name="connsiteY84" fmla="*/ 1044385 h 1141935"/>
                  <a:gd name="connsiteX85" fmla="*/ 270022 w 1228017"/>
                  <a:gd name="connsiteY85" fmla="*/ 1071992 h 1141935"/>
                  <a:gd name="connsiteX86" fmla="*/ 319791 w 1228017"/>
                  <a:gd name="connsiteY86" fmla="*/ 1096948 h 1141935"/>
                  <a:gd name="connsiteX87" fmla="*/ 240719 w 1228017"/>
                  <a:gd name="connsiteY87" fmla="*/ 1112091 h 1141935"/>
                  <a:gd name="connsiteX88" fmla="*/ 335993 w 1228017"/>
                  <a:gd name="connsiteY88" fmla="*/ 1141836 h 1141935"/>
                  <a:gd name="connsiteX89" fmla="*/ 454885 w 1228017"/>
                  <a:gd name="connsiteY89" fmla="*/ 1134908 h 1141935"/>
                  <a:gd name="connsiteX90" fmla="*/ 427132 w 1228017"/>
                  <a:gd name="connsiteY90" fmla="*/ 1124092 h 1141935"/>
                  <a:gd name="connsiteX91" fmla="*/ 567032 w 1228017"/>
                  <a:gd name="connsiteY91" fmla="*/ 1116752 h 1141935"/>
                  <a:gd name="connsiteX92" fmla="*/ 408682 w 1228017"/>
                  <a:gd name="connsiteY92" fmla="*/ 1088140 h 1141935"/>
                  <a:gd name="connsiteX93" fmla="*/ 437520 w 1228017"/>
                  <a:gd name="connsiteY93" fmla="*/ 1027078 h 1141935"/>
                  <a:gd name="connsiteX94" fmla="*/ 456978 w 1228017"/>
                  <a:gd name="connsiteY94" fmla="*/ 1029190 h 1141935"/>
                  <a:gd name="connsiteX95" fmla="*/ 537910 w 1228017"/>
                  <a:gd name="connsiteY95" fmla="*/ 935885 h 1141935"/>
                  <a:gd name="connsiteX96" fmla="*/ 577730 w 1228017"/>
                  <a:gd name="connsiteY96" fmla="*/ 992363 h 1141935"/>
                  <a:gd name="connsiteX97" fmla="*/ 621659 w 1228017"/>
                  <a:gd name="connsiteY97" fmla="*/ 1048042 h 1141935"/>
                  <a:gd name="connsiteX98" fmla="*/ 798486 w 1228017"/>
                  <a:gd name="connsiteY98" fmla="*/ 977992 h 114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228017" h="1141935">
                    <a:moveTo>
                      <a:pt x="629954" y="970395"/>
                    </a:moveTo>
                    <a:cubicBezTo>
                      <a:pt x="714504" y="843559"/>
                      <a:pt x="790630" y="711057"/>
                      <a:pt x="870090" y="591870"/>
                    </a:cubicBezTo>
                    <a:cubicBezTo>
                      <a:pt x="877919" y="576238"/>
                      <a:pt x="894793" y="601682"/>
                      <a:pt x="906783" y="604953"/>
                    </a:cubicBezTo>
                    <a:cubicBezTo>
                      <a:pt x="810605" y="708945"/>
                      <a:pt x="734530" y="904646"/>
                      <a:pt x="629954" y="970395"/>
                    </a:cubicBezTo>
                    <a:close/>
                    <a:moveTo>
                      <a:pt x="649877" y="858728"/>
                    </a:moveTo>
                    <a:cubicBezTo>
                      <a:pt x="657293" y="857955"/>
                      <a:pt x="637499" y="881030"/>
                      <a:pt x="633391" y="889761"/>
                    </a:cubicBezTo>
                    <a:cubicBezTo>
                      <a:pt x="625923" y="890534"/>
                      <a:pt x="645743" y="867484"/>
                      <a:pt x="649877" y="858728"/>
                    </a:cubicBezTo>
                    <a:close/>
                    <a:moveTo>
                      <a:pt x="725435" y="741292"/>
                    </a:moveTo>
                    <a:cubicBezTo>
                      <a:pt x="731766" y="742734"/>
                      <a:pt x="709672" y="768513"/>
                      <a:pt x="704297" y="779510"/>
                    </a:cubicBezTo>
                    <a:cubicBezTo>
                      <a:pt x="697966" y="777991"/>
                      <a:pt x="720060" y="752314"/>
                      <a:pt x="725435" y="741292"/>
                    </a:cubicBezTo>
                    <a:close/>
                    <a:moveTo>
                      <a:pt x="774092" y="654889"/>
                    </a:moveTo>
                    <a:cubicBezTo>
                      <a:pt x="789364" y="628620"/>
                      <a:pt x="814352" y="591201"/>
                      <a:pt x="834817" y="565911"/>
                    </a:cubicBezTo>
                    <a:cubicBezTo>
                      <a:pt x="817479" y="593492"/>
                      <a:pt x="767038" y="679381"/>
                      <a:pt x="749105" y="704516"/>
                    </a:cubicBezTo>
                    <a:cubicBezTo>
                      <a:pt x="714814" y="752572"/>
                      <a:pt x="767296" y="666478"/>
                      <a:pt x="774092" y="654889"/>
                    </a:cubicBezTo>
                    <a:close/>
                    <a:moveTo>
                      <a:pt x="897636" y="505853"/>
                    </a:moveTo>
                    <a:cubicBezTo>
                      <a:pt x="915130" y="517829"/>
                      <a:pt x="931952" y="527306"/>
                      <a:pt x="945777" y="522799"/>
                    </a:cubicBezTo>
                    <a:cubicBezTo>
                      <a:pt x="951332" y="536964"/>
                      <a:pt x="926525" y="557824"/>
                      <a:pt x="919187" y="574898"/>
                    </a:cubicBezTo>
                    <a:cubicBezTo>
                      <a:pt x="900995" y="563387"/>
                      <a:pt x="887765" y="550793"/>
                      <a:pt x="873216" y="538560"/>
                    </a:cubicBezTo>
                    <a:cubicBezTo>
                      <a:pt x="880659" y="524267"/>
                      <a:pt x="889470" y="516387"/>
                      <a:pt x="897636" y="505853"/>
                    </a:cubicBezTo>
                    <a:close/>
                    <a:moveTo>
                      <a:pt x="904638" y="759088"/>
                    </a:moveTo>
                    <a:cubicBezTo>
                      <a:pt x="903527" y="748786"/>
                      <a:pt x="912804" y="732252"/>
                      <a:pt x="922675" y="725660"/>
                    </a:cubicBezTo>
                    <a:cubicBezTo>
                      <a:pt x="924587" y="735060"/>
                      <a:pt x="909367" y="748168"/>
                      <a:pt x="904638" y="759088"/>
                    </a:cubicBezTo>
                    <a:close/>
                    <a:moveTo>
                      <a:pt x="698431" y="1041835"/>
                    </a:moveTo>
                    <a:cubicBezTo>
                      <a:pt x="703083" y="1030555"/>
                      <a:pt x="725822" y="1019069"/>
                      <a:pt x="736598" y="1004055"/>
                    </a:cubicBezTo>
                    <a:cubicBezTo>
                      <a:pt x="733962" y="1024374"/>
                      <a:pt x="710628" y="1033182"/>
                      <a:pt x="698431" y="1041835"/>
                    </a:cubicBezTo>
                    <a:close/>
                    <a:moveTo>
                      <a:pt x="595405" y="937997"/>
                    </a:moveTo>
                    <a:cubicBezTo>
                      <a:pt x="586826" y="941809"/>
                      <a:pt x="602770" y="922468"/>
                      <a:pt x="605535" y="916828"/>
                    </a:cubicBezTo>
                    <a:cubicBezTo>
                      <a:pt x="614062" y="913068"/>
                      <a:pt x="598093" y="932306"/>
                      <a:pt x="595405" y="937997"/>
                    </a:cubicBezTo>
                    <a:close/>
                    <a:moveTo>
                      <a:pt x="538272" y="638870"/>
                    </a:moveTo>
                    <a:cubicBezTo>
                      <a:pt x="535791" y="630294"/>
                      <a:pt x="550469" y="617959"/>
                      <a:pt x="554706" y="607966"/>
                    </a:cubicBezTo>
                    <a:cubicBezTo>
                      <a:pt x="557885" y="607425"/>
                      <a:pt x="546980" y="636501"/>
                      <a:pt x="538272" y="638870"/>
                    </a:cubicBezTo>
                    <a:close/>
                    <a:moveTo>
                      <a:pt x="366019" y="1057390"/>
                    </a:moveTo>
                    <a:cubicBezTo>
                      <a:pt x="364882" y="1038668"/>
                      <a:pt x="377286" y="1017086"/>
                      <a:pt x="388371" y="995659"/>
                    </a:cubicBezTo>
                    <a:cubicBezTo>
                      <a:pt x="385865" y="1015257"/>
                      <a:pt x="378423" y="1035757"/>
                      <a:pt x="366019" y="1057390"/>
                    </a:cubicBezTo>
                    <a:close/>
                    <a:moveTo>
                      <a:pt x="545688" y="422541"/>
                    </a:moveTo>
                    <a:cubicBezTo>
                      <a:pt x="549228" y="429546"/>
                      <a:pt x="535714" y="440182"/>
                      <a:pt x="532458" y="448578"/>
                    </a:cubicBezTo>
                    <a:cubicBezTo>
                      <a:pt x="521941" y="440105"/>
                      <a:pt x="542355" y="429546"/>
                      <a:pt x="545688" y="422541"/>
                    </a:cubicBezTo>
                    <a:close/>
                    <a:moveTo>
                      <a:pt x="667965" y="286459"/>
                    </a:moveTo>
                    <a:cubicBezTo>
                      <a:pt x="673237" y="290940"/>
                      <a:pt x="668637" y="297585"/>
                      <a:pt x="671480" y="302530"/>
                    </a:cubicBezTo>
                    <a:cubicBezTo>
                      <a:pt x="664968" y="311569"/>
                      <a:pt x="655149" y="305208"/>
                      <a:pt x="649050" y="315844"/>
                    </a:cubicBezTo>
                    <a:cubicBezTo>
                      <a:pt x="646466" y="303405"/>
                      <a:pt x="663392" y="298306"/>
                      <a:pt x="667965" y="286459"/>
                    </a:cubicBezTo>
                    <a:close/>
                    <a:moveTo>
                      <a:pt x="798486" y="977992"/>
                    </a:moveTo>
                    <a:cubicBezTo>
                      <a:pt x="849624" y="910441"/>
                      <a:pt x="950867" y="792232"/>
                      <a:pt x="986449" y="718036"/>
                    </a:cubicBezTo>
                    <a:cubicBezTo>
                      <a:pt x="1010094" y="668719"/>
                      <a:pt x="968878" y="634106"/>
                      <a:pt x="943890" y="601064"/>
                    </a:cubicBezTo>
                    <a:cubicBezTo>
                      <a:pt x="974485" y="556923"/>
                      <a:pt x="976217" y="511133"/>
                      <a:pt x="1008827" y="473224"/>
                    </a:cubicBezTo>
                    <a:cubicBezTo>
                      <a:pt x="1016967" y="468434"/>
                      <a:pt x="1028750" y="480589"/>
                      <a:pt x="1035495" y="469567"/>
                    </a:cubicBezTo>
                    <a:cubicBezTo>
                      <a:pt x="1115419" y="365858"/>
                      <a:pt x="1156325" y="252439"/>
                      <a:pt x="1228006" y="143476"/>
                    </a:cubicBezTo>
                    <a:cubicBezTo>
                      <a:pt x="1214208" y="95266"/>
                      <a:pt x="1201804" y="46720"/>
                      <a:pt x="1181700" y="-100"/>
                    </a:cubicBezTo>
                    <a:cubicBezTo>
                      <a:pt x="1143766" y="67761"/>
                      <a:pt x="1105626" y="135724"/>
                      <a:pt x="1067950" y="203585"/>
                    </a:cubicBezTo>
                    <a:cubicBezTo>
                      <a:pt x="1080018" y="238172"/>
                      <a:pt x="1101207" y="270698"/>
                      <a:pt x="1105419" y="307011"/>
                    </a:cubicBezTo>
                    <a:cubicBezTo>
                      <a:pt x="1087434" y="277266"/>
                      <a:pt x="1081930" y="244713"/>
                      <a:pt x="1064126" y="214916"/>
                    </a:cubicBezTo>
                    <a:cubicBezTo>
                      <a:pt x="1049268" y="236343"/>
                      <a:pt x="1043893" y="255813"/>
                      <a:pt x="1027200" y="277703"/>
                    </a:cubicBezTo>
                    <a:cubicBezTo>
                      <a:pt x="1039526" y="311492"/>
                      <a:pt x="1069682" y="341392"/>
                      <a:pt x="1066219" y="378683"/>
                    </a:cubicBezTo>
                    <a:cubicBezTo>
                      <a:pt x="1049965" y="348525"/>
                      <a:pt x="1040895" y="316823"/>
                      <a:pt x="1020921" y="287490"/>
                    </a:cubicBezTo>
                    <a:cubicBezTo>
                      <a:pt x="1003039" y="299851"/>
                      <a:pt x="1028311" y="313835"/>
                      <a:pt x="1018957" y="317364"/>
                    </a:cubicBezTo>
                    <a:cubicBezTo>
                      <a:pt x="1018052" y="314067"/>
                      <a:pt x="1013091" y="296426"/>
                      <a:pt x="1008336" y="307088"/>
                    </a:cubicBezTo>
                    <a:cubicBezTo>
                      <a:pt x="993013" y="352517"/>
                      <a:pt x="1048182" y="382623"/>
                      <a:pt x="1038751" y="426739"/>
                    </a:cubicBezTo>
                    <a:cubicBezTo>
                      <a:pt x="1019319" y="395912"/>
                      <a:pt x="1013324" y="362123"/>
                      <a:pt x="992548" y="331580"/>
                    </a:cubicBezTo>
                    <a:cubicBezTo>
                      <a:pt x="967793" y="367119"/>
                      <a:pt x="954511" y="400213"/>
                      <a:pt x="928799" y="435933"/>
                    </a:cubicBezTo>
                    <a:cubicBezTo>
                      <a:pt x="924381" y="446260"/>
                      <a:pt x="943218" y="459677"/>
                      <a:pt x="930918" y="464931"/>
                    </a:cubicBezTo>
                    <a:cubicBezTo>
                      <a:pt x="923476" y="458956"/>
                      <a:pt x="926551" y="443813"/>
                      <a:pt x="912029" y="445925"/>
                    </a:cubicBezTo>
                    <a:cubicBezTo>
                      <a:pt x="887842" y="460965"/>
                      <a:pt x="867273" y="492281"/>
                      <a:pt x="847092" y="525349"/>
                    </a:cubicBezTo>
                    <a:cubicBezTo>
                      <a:pt x="828461" y="530165"/>
                      <a:pt x="813654" y="538869"/>
                      <a:pt x="800682" y="554399"/>
                    </a:cubicBezTo>
                    <a:cubicBezTo>
                      <a:pt x="709930" y="661997"/>
                      <a:pt x="651557" y="841885"/>
                      <a:pt x="549978" y="933207"/>
                    </a:cubicBezTo>
                    <a:cubicBezTo>
                      <a:pt x="547549" y="931636"/>
                      <a:pt x="545068" y="930039"/>
                      <a:pt x="542665" y="928468"/>
                    </a:cubicBezTo>
                    <a:cubicBezTo>
                      <a:pt x="628610" y="774797"/>
                      <a:pt x="738355" y="646184"/>
                      <a:pt x="831122" y="490968"/>
                    </a:cubicBezTo>
                    <a:cubicBezTo>
                      <a:pt x="795902" y="423545"/>
                      <a:pt x="765487" y="355067"/>
                      <a:pt x="729543" y="287850"/>
                    </a:cubicBezTo>
                    <a:cubicBezTo>
                      <a:pt x="609773" y="478503"/>
                      <a:pt x="482379" y="657954"/>
                      <a:pt x="378448" y="844203"/>
                    </a:cubicBezTo>
                    <a:cubicBezTo>
                      <a:pt x="351523" y="830631"/>
                      <a:pt x="326561" y="826201"/>
                      <a:pt x="299299" y="810903"/>
                    </a:cubicBezTo>
                    <a:cubicBezTo>
                      <a:pt x="440672" y="649738"/>
                      <a:pt x="568221" y="425657"/>
                      <a:pt x="709698" y="264801"/>
                    </a:cubicBezTo>
                    <a:cubicBezTo>
                      <a:pt x="721559" y="216564"/>
                      <a:pt x="648947" y="186768"/>
                      <a:pt x="610496" y="149554"/>
                    </a:cubicBezTo>
                    <a:cubicBezTo>
                      <a:pt x="449251" y="351616"/>
                      <a:pt x="291857" y="571602"/>
                      <a:pt x="128519" y="763929"/>
                    </a:cubicBezTo>
                    <a:cubicBezTo>
                      <a:pt x="85882" y="762229"/>
                      <a:pt x="26785" y="736888"/>
                      <a:pt x="-11" y="775081"/>
                    </a:cubicBezTo>
                    <a:cubicBezTo>
                      <a:pt x="39137" y="770677"/>
                      <a:pt x="79784" y="772994"/>
                      <a:pt x="121491" y="780231"/>
                    </a:cubicBezTo>
                    <a:cubicBezTo>
                      <a:pt x="106891" y="794550"/>
                      <a:pt x="114643" y="804105"/>
                      <a:pt x="112421" y="815823"/>
                    </a:cubicBezTo>
                    <a:cubicBezTo>
                      <a:pt x="79500" y="858702"/>
                      <a:pt x="35648" y="921927"/>
                      <a:pt x="29989" y="960068"/>
                    </a:cubicBezTo>
                    <a:cubicBezTo>
                      <a:pt x="51670" y="970858"/>
                      <a:pt x="58853" y="964832"/>
                      <a:pt x="77174" y="972970"/>
                    </a:cubicBezTo>
                    <a:cubicBezTo>
                      <a:pt x="122679" y="946109"/>
                      <a:pt x="169890" y="926923"/>
                      <a:pt x="209736" y="874618"/>
                    </a:cubicBezTo>
                    <a:cubicBezTo>
                      <a:pt x="216299" y="878790"/>
                      <a:pt x="222863" y="883013"/>
                      <a:pt x="229400" y="887211"/>
                    </a:cubicBezTo>
                    <a:cubicBezTo>
                      <a:pt x="249246" y="868540"/>
                      <a:pt x="268549" y="847113"/>
                      <a:pt x="288265" y="828055"/>
                    </a:cubicBezTo>
                    <a:cubicBezTo>
                      <a:pt x="316354" y="837198"/>
                      <a:pt x="343745" y="843533"/>
                      <a:pt x="372996" y="858032"/>
                    </a:cubicBezTo>
                    <a:cubicBezTo>
                      <a:pt x="351316" y="892877"/>
                      <a:pt x="341290" y="925326"/>
                      <a:pt x="329455" y="958008"/>
                    </a:cubicBezTo>
                    <a:cubicBezTo>
                      <a:pt x="334390" y="963287"/>
                      <a:pt x="349249" y="966403"/>
                      <a:pt x="347517" y="973022"/>
                    </a:cubicBezTo>
                    <a:cubicBezTo>
                      <a:pt x="335889" y="1005034"/>
                      <a:pt x="329713" y="1035835"/>
                      <a:pt x="317594" y="1067898"/>
                    </a:cubicBezTo>
                    <a:cubicBezTo>
                      <a:pt x="240538" y="1043664"/>
                      <a:pt x="165988" y="1031431"/>
                      <a:pt x="97071" y="1044385"/>
                    </a:cubicBezTo>
                    <a:cubicBezTo>
                      <a:pt x="152060" y="1057313"/>
                      <a:pt x="212888" y="1059116"/>
                      <a:pt x="270022" y="1071992"/>
                    </a:cubicBezTo>
                    <a:cubicBezTo>
                      <a:pt x="286405" y="1075727"/>
                      <a:pt x="315811" y="1075006"/>
                      <a:pt x="319791" y="1096948"/>
                    </a:cubicBezTo>
                    <a:cubicBezTo>
                      <a:pt x="294777" y="1101712"/>
                      <a:pt x="255732" y="1093935"/>
                      <a:pt x="240719" y="1112091"/>
                    </a:cubicBezTo>
                    <a:cubicBezTo>
                      <a:pt x="273019" y="1121079"/>
                      <a:pt x="311082" y="1109850"/>
                      <a:pt x="335993" y="1141836"/>
                    </a:cubicBezTo>
                    <a:cubicBezTo>
                      <a:pt x="368862" y="1115413"/>
                      <a:pt x="425995" y="1148043"/>
                      <a:pt x="454885" y="1134908"/>
                    </a:cubicBezTo>
                    <a:cubicBezTo>
                      <a:pt x="447468" y="1136840"/>
                      <a:pt x="425065" y="1138952"/>
                      <a:pt x="427132" y="1124092"/>
                    </a:cubicBezTo>
                    <a:cubicBezTo>
                      <a:pt x="472870" y="1117576"/>
                      <a:pt x="521036" y="1122109"/>
                      <a:pt x="567032" y="1116752"/>
                    </a:cubicBezTo>
                    <a:cubicBezTo>
                      <a:pt x="531993" y="1111421"/>
                      <a:pt x="462120" y="1113147"/>
                      <a:pt x="408682" y="1088140"/>
                    </a:cubicBezTo>
                    <a:cubicBezTo>
                      <a:pt x="423178" y="1066739"/>
                      <a:pt x="433101" y="1046316"/>
                      <a:pt x="437520" y="1027078"/>
                    </a:cubicBezTo>
                    <a:cubicBezTo>
                      <a:pt x="442869" y="1022623"/>
                      <a:pt x="453024" y="1040187"/>
                      <a:pt x="456978" y="1029190"/>
                    </a:cubicBezTo>
                    <a:cubicBezTo>
                      <a:pt x="485687" y="1006038"/>
                      <a:pt x="508969" y="958008"/>
                      <a:pt x="537910" y="935885"/>
                    </a:cubicBezTo>
                    <a:cubicBezTo>
                      <a:pt x="566386" y="947758"/>
                      <a:pt x="568454" y="976267"/>
                      <a:pt x="577730" y="992363"/>
                    </a:cubicBezTo>
                    <a:cubicBezTo>
                      <a:pt x="589049" y="1011910"/>
                      <a:pt x="602511" y="1032332"/>
                      <a:pt x="621659" y="1048042"/>
                    </a:cubicBezTo>
                    <a:cubicBezTo>
                      <a:pt x="706571" y="1117550"/>
                      <a:pt x="746650" y="1046316"/>
                      <a:pt x="798486" y="97799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3" name="Freeform 96">
                <a:extLst>
                  <a:ext uri="{FF2B5EF4-FFF2-40B4-BE49-F238E27FC236}">
                    <a16:creationId xmlns:a16="http://schemas.microsoft.com/office/drawing/2014/main" id="{ED69D154-8265-E328-503E-83992B551BAC}"/>
                  </a:ext>
                </a:extLst>
              </p:cNvPr>
              <p:cNvSpPr/>
              <p:nvPr/>
            </p:nvSpPr>
            <p:spPr>
              <a:xfrm rot="-1917689">
                <a:off x="5495934" y="2325758"/>
                <a:ext cx="395075" cy="751126"/>
              </a:xfrm>
              <a:custGeom>
                <a:avLst/>
                <a:gdLst>
                  <a:gd name="connsiteX0" fmla="*/ 316309 w 395075"/>
                  <a:gd name="connsiteY0" fmla="*/ 600109 h 751126"/>
                  <a:gd name="connsiteX1" fmla="*/ 296722 w 395075"/>
                  <a:gd name="connsiteY1" fmla="*/ 635983 h 751126"/>
                  <a:gd name="connsiteX2" fmla="*/ 288350 w 395075"/>
                  <a:gd name="connsiteY2" fmla="*/ 616797 h 751126"/>
                  <a:gd name="connsiteX3" fmla="*/ 316309 w 395075"/>
                  <a:gd name="connsiteY3" fmla="*/ 600109 h 751126"/>
                  <a:gd name="connsiteX4" fmla="*/ 395045 w 395075"/>
                  <a:gd name="connsiteY4" fmla="*/ 564054 h 751126"/>
                  <a:gd name="connsiteX5" fmla="*/ 277032 w 395075"/>
                  <a:gd name="connsiteY5" fmla="*/ 257175 h 751126"/>
                  <a:gd name="connsiteX6" fmla="*/ 234317 w 395075"/>
                  <a:gd name="connsiteY6" fmla="*/ 129618 h 751126"/>
                  <a:gd name="connsiteX7" fmla="*/ 182585 w 395075"/>
                  <a:gd name="connsiteY7" fmla="*/ -102 h 751126"/>
                  <a:gd name="connsiteX8" fmla="*/ -30 w 395075"/>
                  <a:gd name="connsiteY8" fmla="*/ 197530 h 751126"/>
                  <a:gd name="connsiteX9" fmla="*/ 56871 w 395075"/>
                  <a:gd name="connsiteY9" fmla="*/ 303016 h 751126"/>
                  <a:gd name="connsiteX10" fmla="*/ 77646 w 395075"/>
                  <a:gd name="connsiteY10" fmla="*/ 330135 h 751126"/>
                  <a:gd name="connsiteX11" fmla="*/ 157623 w 395075"/>
                  <a:gd name="connsiteY11" fmla="*/ 232709 h 751126"/>
                  <a:gd name="connsiteX12" fmla="*/ 88680 w 395075"/>
                  <a:gd name="connsiteY12" fmla="*/ 361348 h 751126"/>
                  <a:gd name="connsiteX13" fmla="*/ 271347 w 395075"/>
                  <a:gd name="connsiteY13" fmla="*/ 751024 h 751126"/>
                  <a:gd name="connsiteX14" fmla="*/ 395045 w 395075"/>
                  <a:gd name="connsiteY14" fmla="*/ 564054 h 75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5075" h="751126">
                    <a:moveTo>
                      <a:pt x="316309" y="600109"/>
                    </a:moveTo>
                    <a:cubicBezTo>
                      <a:pt x="317756" y="610384"/>
                      <a:pt x="301994" y="624342"/>
                      <a:pt x="296722" y="635983"/>
                    </a:cubicBezTo>
                    <a:cubicBezTo>
                      <a:pt x="293492" y="629699"/>
                      <a:pt x="291554" y="623081"/>
                      <a:pt x="288350" y="616797"/>
                    </a:cubicBezTo>
                    <a:cubicBezTo>
                      <a:pt x="296774" y="607294"/>
                      <a:pt x="307420" y="607783"/>
                      <a:pt x="316309" y="600109"/>
                    </a:cubicBezTo>
                    <a:close/>
                    <a:moveTo>
                      <a:pt x="395045" y="564054"/>
                    </a:moveTo>
                    <a:cubicBezTo>
                      <a:pt x="350470" y="462894"/>
                      <a:pt x="333829" y="355656"/>
                      <a:pt x="277032" y="257175"/>
                    </a:cubicBezTo>
                    <a:cubicBezTo>
                      <a:pt x="274319" y="212004"/>
                      <a:pt x="250054" y="172008"/>
                      <a:pt x="234317" y="129618"/>
                    </a:cubicBezTo>
                    <a:cubicBezTo>
                      <a:pt x="218296" y="86713"/>
                      <a:pt x="202559" y="38322"/>
                      <a:pt x="182585" y="-102"/>
                    </a:cubicBezTo>
                    <a:cubicBezTo>
                      <a:pt x="114495" y="32888"/>
                      <a:pt x="57026" y="114295"/>
                      <a:pt x="-30" y="197530"/>
                    </a:cubicBezTo>
                    <a:cubicBezTo>
                      <a:pt x="24467" y="228280"/>
                      <a:pt x="40669" y="270953"/>
                      <a:pt x="56871" y="303016"/>
                    </a:cubicBezTo>
                    <a:cubicBezTo>
                      <a:pt x="62375" y="313807"/>
                      <a:pt x="69016" y="328100"/>
                      <a:pt x="77646" y="330135"/>
                    </a:cubicBezTo>
                    <a:cubicBezTo>
                      <a:pt x="103900" y="295908"/>
                      <a:pt x="127441" y="249346"/>
                      <a:pt x="157623" y="232709"/>
                    </a:cubicBezTo>
                    <a:cubicBezTo>
                      <a:pt x="159380" y="270206"/>
                      <a:pt x="111368" y="318520"/>
                      <a:pt x="88680" y="361348"/>
                    </a:cubicBezTo>
                    <a:cubicBezTo>
                      <a:pt x="152868" y="490450"/>
                      <a:pt x="216022" y="619861"/>
                      <a:pt x="271347" y="751024"/>
                    </a:cubicBezTo>
                    <a:cubicBezTo>
                      <a:pt x="310831" y="676416"/>
                      <a:pt x="366827" y="634824"/>
                      <a:pt x="395045" y="564054"/>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Freeform 97">
                <a:extLst>
                  <a:ext uri="{FF2B5EF4-FFF2-40B4-BE49-F238E27FC236}">
                    <a16:creationId xmlns:a16="http://schemas.microsoft.com/office/drawing/2014/main" id="{B20AAD1C-A647-2174-EE47-DDE976C41B25}"/>
                  </a:ext>
                </a:extLst>
              </p:cNvPr>
              <p:cNvSpPr/>
              <p:nvPr/>
            </p:nvSpPr>
            <p:spPr>
              <a:xfrm rot="-1917689">
                <a:off x="5665027" y="2786882"/>
                <a:ext cx="213111" cy="395419"/>
              </a:xfrm>
              <a:custGeom>
                <a:avLst/>
                <a:gdLst>
                  <a:gd name="connsiteX0" fmla="*/ 210447 w 213111"/>
                  <a:gd name="connsiteY0" fmla="*/ 391789 h 395419"/>
                  <a:gd name="connsiteX1" fmla="*/ 197346 w 213111"/>
                  <a:gd name="connsiteY1" fmla="*/ 341982 h 395419"/>
                  <a:gd name="connsiteX2" fmla="*/ 18866 w 213111"/>
                  <a:gd name="connsiteY2" fmla="*/ -102 h 395419"/>
                  <a:gd name="connsiteX3" fmla="*/ -24 w 213111"/>
                  <a:gd name="connsiteY3" fmla="*/ 29257 h 395419"/>
                  <a:gd name="connsiteX4" fmla="*/ 128765 w 213111"/>
                  <a:gd name="connsiteY4" fmla="*/ 260085 h 395419"/>
                  <a:gd name="connsiteX5" fmla="*/ 130497 w 213111"/>
                  <a:gd name="connsiteY5" fmla="*/ 270309 h 395419"/>
                  <a:gd name="connsiteX6" fmla="*/ 204866 w 213111"/>
                  <a:gd name="connsiteY6" fmla="*/ 395111 h 395419"/>
                  <a:gd name="connsiteX7" fmla="*/ 210447 w 213111"/>
                  <a:gd name="connsiteY7" fmla="*/ 391789 h 395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111" h="395419">
                    <a:moveTo>
                      <a:pt x="210447" y="391789"/>
                    </a:moveTo>
                    <a:cubicBezTo>
                      <a:pt x="219181" y="374405"/>
                      <a:pt x="204013" y="355785"/>
                      <a:pt x="197346" y="341982"/>
                    </a:cubicBezTo>
                    <a:cubicBezTo>
                      <a:pt x="141841" y="226220"/>
                      <a:pt x="82330" y="110999"/>
                      <a:pt x="18866" y="-102"/>
                    </a:cubicBezTo>
                    <a:cubicBezTo>
                      <a:pt x="12561" y="9684"/>
                      <a:pt x="6255" y="19496"/>
                      <a:pt x="-24" y="29257"/>
                    </a:cubicBezTo>
                    <a:cubicBezTo>
                      <a:pt x="44990" y="105745"/>
                      <a:pt x="77549" y="184937"/>
                      <a:pt x="128765" y="260085"/>
                    </a:cubicBezTo>
                    <a:cubicBezTo>
                      <a:pt x="128972" y="263099"/>
                      <a:pt x="129670" y="266627"/>
                      <a:pt x="130497" y="270309"/>
                    </a:cubicBezTo>
                    <a:cubicBezTo>
                      <a:pt x="159231" y="311051"/>
                      <a:pt x="177552" y="354060"/>
                      <a:pt x="204866" y="395111"/>
                    </a:cubicBezTo>
                    <a:cubicBezTo>
                      <a:pt x="207036" y="395755"/>
                      <a:pt x="209026" y="394956"/>
                      <a:pt x="210447" y="39178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Freeform 98">
                <a:extLst>
                  <a:ext uri="{FF2B5EF4-FFF2-40B4-BE49-F238E27FC236}">
                    <a16:creationId xmlns:a16="http://schemas.microsoft.com/office/drawing/2014/main" id="{0826B837-E228-DADE-FF2F-719FDB95A2BD}"/>
                  </a:ext>
                </a:extLst>
              </p:cNvPr>
              <p:cNvSpPr/>
              <p:nvPr/>
            </p:nvSpPr>
            <p:spPr>
              <a:xfrm rot="-1917689">
                <a:off x="5827547" y="3030662"/>
                <a:ext cx="2661" cy="4893"/>
              </a:xfrm>
              <a:custGeom>
                <a:avLst/>
                <a:gdLst>
                  <a:gd name="connsiteX0" fmla="*/ 2639 w 2661"/>
                  <a:gd name="connsiteY0" fmla="*/ 4790 h 4893"/>
                  <a:gd name="connsiteX1" fmla="*/ 2432 w 2661"/>
                  <a:gd name="connsiteY1" fmla="*/ 3657 h 4893"/>
                  <a:gd name="connsiteX2" fmla="*/ -22 w 2661"/>
                  <a:gd name="connsiteY2" fmla="*/ -103 h 4893"/>
                  <a:gd name="connsiteX3" fmla="*/ 2639 w 2661"/>
                  <a:gd name="connsiteY3" fmla="*/ 4790 h 4893"/>
                </a:gdLst>
                <a:ahLst/>
                <a:cxnLst>
                  <a:cxn ang="0">
                    <a:pos x="connsiteX0" y="connsiteY0"/>
                  </a:cxn>
                  <a:cxn ang="0">
                    <a:pos x="connsiteX1" y="connsiteY1"/>
                  </a:cxn>
                  <a:cxn ang="0">
                    <a:pos x="connsiteX2" y="connsiteY2"/>
                  </a:cxn>
                  <a:cxn ang="0">
                    <a:pos x="connsiteX3" y="connsiteY3"/>
                  </a:cxn>
                </a:cxnLst>
                <a:rect l="l" t="t" r="r" b="b"/>
                <a:pathLst>
                  <a:path w="2661" h="4893">
                    <a:moveTo>
                      <a:pt x="2639" y="4790"/>
                    </a:moveTo>
                    <a:cubicBezTo>
                      <a:pt x="2536" y="4378"/>
                      <a:pt x="2536" y="4043"/>
                      <a:pt x="2432" y="3657"/>
                    </a:cubicBezTo>
                    <a:cubicBezTo>
                      <a:pt x="1554" y="2421"/>
                      <a:pt x="882" y="1133"/>
                      <a:pt x="-22" y="-103"/>
                    </a:cubicBezTo>
                    <a:cubicBezTo>
                      <a:pt x="856" y="1468"/>
                      <a:pt x="1735" y="3219"/>
                      <a:pt x="2639" y="4790"/>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Freeform 99">
                <a:extLst>
                  <a:ext uri="{FF2B5EF4-FFF2-40B4-BE49-F238E27FC236}">
                    <a16:creationId xmlns:a16="http://schemas.microsoft.com/office/drawing/2014/main" id="{92964BE3-661A-C212-A5BE-F45102F3CF6E}"/>
                  </a:ext>
                </a:extLst>
              </p:cNvPr>
              <p:cNvSpPr/>
              <p:nvPr/>
            </p:nvSpPr>
            <p:spPr>
              <a:xfrm rot="-1917689">
                <a:off x="5862100" y="3005744"/>
                <a:ext cx="69896" cy="135900"/>
              </a:xfrm>
              <a:custGeom>
                <a:avLst/>
                <a:gdLst>
                  <a:gd name="connsiteX0" fmla="*/ 66286 w 69896"/>
                  <a:gd name="connsiteY0" fmla="*/ 135797 h 135900"/>
                  <a:gd name="connsiteX1" fmla="*/ 54218 w 69896"/>
                  <a:gd name="connsiteY1" fmla="*/ 100515 h 135900"/>
                  <a:gd name="connsiteX2" fmla="*/ -21 w 69896"/>
                  <a:gd name="connsiteY2" fmla="*/ -104 h 135900"/>
                  <a:gd name="connsiteX3" fmla="*/ 45536 w 69896"/>
                  <a:gd name="connsiteY3" fmla="*/ 108755 h 135900"/>
                  <a:gd name="connsiteX4" fmla="*/ 66286 w 69896"/>
                  <a:gd name="connsiteY4" fmla="*/ 135797 h 135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96" h="135900">
                    <a:moveTo>
                      <a:pt x="66286" y="135797"/>
                    </a:moveTo>
                    <a:cubicBezTo>
                      <a:pt x="77371" y="122096"/>
                      <a:pt x="59748" y="110507"/>
                      <a:pt x="54218" y="100515"/>
                    </a:cubicBezTo>
                    <a:cubicBezTo>
                      <a:pt x="35432" y="66520"/>
                      <a:pt x="17809" y="31856"/>
                      <a:pt x="-21" y="-104"/>
                    </a:cubicBezTo>
                    <a:cubicBezTo>
                      <a:pt x="7162" y="30105"/>
                      <a:pt x="31943" y="79294"/>
                      <a:pt x="45536" y="108755"/>
                    </a:cubicBezTo>
                    <a:cubicBezTo>
                      <a:pt x="50523" y="119598"/>
                      <a:pt x="57267" y="134689"/>
                      <a:pt x="66286" y="13579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Freeform 100">
                <a:extLst>
                  <a:ext uri="{FF2B5EF4-FFF2-40B4-BE49-F238E27FC236}">
                    <a16:creationId xmlns:a16="http://schemas.microsoft.com/office/drawing/2014/main" id="{6D6E4196-1DC6-E692-5D5B-9878D0D089FD}"/>
                  </a:ext>
                </a:extLst>
              </p:cNvPr>
              <p:cNvSpPr/>
              <p:nvPr/>
            </p:nvSpPr>
            <p:spPr>
              <a:xfrm rot="-1917689">
                <a:off x="5629209" y="2848440"/>
                <a:ext cx="260704" cy="419756"/>
              </a:xfrm>
              <a:custGeom>
                <a:avLst/>
                <a:gdLst>
                  <a:gd name="connsiteX0" fmla="*/ 182722 w 260704"/>
                  <a:gd name="connsiteY0" fmla="*/ 321302 h 419756"/>
                  <a:gd name="connsiteX1" fmla="*/ 177218 w 260704"/>
                  <a:gd name="connsiteY1" fmla="*/ 286663 h 419756"/>
                  <a:gd name="connsiteX2" fmla="*/ 182722 w 260704"/>
                  <a:gd name="connsiteY2" fmla="*/ 321302 h 419756"/>
                  <a:gd name="connsiteX3" fmla="*/ 153884 w 260704"/>
                  <a:gd name="connsiteY3" fmla="*/ 247595 h 419756"/>
                  <a:gd name="connsiteX4" fmla="*/ 169672 w 260704"/>
                  <a:gd name="connsiteY4" fmla="*/ 271495 h 419756"/>
                  <a:gd name="connsiteX5" fmla="*/ 153884 w 260704"/>
                  <a:gd name="connsiteY5" fmla="*/ 247595 h 419756"/>
                  <a:gd name="connsiteX6" fmla="*/ 260682 w 260704"/>
                  <a:gd name="connsiteY6" fmla="*/ 378037 h 419756"/>
                  <a:gd name="connsiteX7" fmla="*/ 63675 w 260704"/>
                  <a:gd name="connsiteY7" fmla="*/ -102 h 419756"/>
                  <a:gd name="connsiteX8" fmla="*/ -22 w 260704"/>
                  <a:gd name="connsiteY8" fmla="*/ 104277 h 419756"/>
                  <a:gd name="connsiteX9" fmla="*/ 125563 w 260704"/>
                  <a:gd name="connsiteY9" fmla="*/ 340050 h 419756"/>
                  <a:gd name="connsiteX10" fmla="*/ 140705 w 260704"/>
                  <a:gd name="connsiteY10" fmla="*/ 370440 h 419756"/>
                  <a:gd name="connsiteX11" fmla="*/ 233912 w 260704"/>
                  <a:gd name="connsiteY11" fmla="*/ 419655 h 419756"/>
                  <a:gd name="connsiteX12" fmla="*/ 260682 w 260704"/>
                  <a:gd name="connsiteY12" fmla="*/ 378037 h 419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0704" h="419756">
                    <a:moveTo>
                      <a:pt x="182722" y="321302"/>
                    </a:moveTo>
                    <a:cubicBezTo>
                      <a:pt x="175383" y="311001"/>
                      <a:pt x="173652" y="299411"/>
                      <a:pt x="177218" y="286663"/>
                    </a:cubicBezTo>
                    <a:cubicBezTo>
                      <a:pt x="181094" y="297789"/>
                      <a:pt x="194686" y="306751"/>
                      <a:pt x="182722" y="321302"/>
                    </a:cubicBezTo>
                    <a:close/>
                    <a:moveTo>
                      <a:pt x="153884" y="247595"/>
                    </a:moveTo>
                    <a:cubicBezTo>
                      <a:pt x="164297" y="246127"/>
                      <a:pt x="164194" y="264953"/>
                      <a:pt x="169672" y="271495"/>
                    </a:cubicBezTo>
                    <a:cubicBezTo>
                      <a:pt x="157269" y="273323"/>
                      <a:pt x="159026" y="254291"/>
                      <a:pt x="153884" y="247595"/>
                    </a:cubicBezTo>
                    <a:close/>
                    <a:moveTo>
                      <a:pt x="260682" y="378037"/>
                    </a:moveTo>
                    <a:cubicBezTo>
                      <a:pt x="197838" y="251330"/>
                      <a:pt x="145330" y="122485"/>
                      <a:pt x="63675" y="-102"/>
                    </a:cubicBezTo>
                    <a:cubicBezTo>
                      <a:pt x="46284" y="33841"/>
                      <a:pt x="22717" y="69098"/>
                      <a:pt x="-22" y="104277"/>
                    </a:cubicBezTo>
                    <a:cubicBezTo>
                      <a:pt x="44242" y="179787"/>
                      <a:pt x="87448" y="263794"/>
                      <a:pt x="125563" y="340050"/>
                    </a:cubicBezTo>
                    <a:cubicBezTo>
                      <a:pt x="130912" y="350712"/>
                      <a:pt x="135718" y="365418"/>
                      <a:pt x="140705" y="370440"/>
                    </a:cubicBezTo>
                    <a:cubicBezTo>
                      <a:pt x="166158" y="396219"/>
                      <a:pt x="205694" y="393953"/>
                      <a:pt x="233912" y="419655"/>
                    </a:cubicBezTo>
                    <a:cubicBezTo>
                      <a:pt x="242801" y="405799"/>
                      <a:pt x="251742" y="391918"/>
                      <a:pt x="260682" y="37803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Freeform 101">
                <a:extLst>
                  <a:ext uri="{FF2B5EF4-FFF2-40B4-BE49-F238E27FC236}">
                    <a16:creationId xmlns:a16="http://schemas.microsoft.com/office/drawing/2014/main" id="{2767F723-A9D6-4941-D8FB-948C732DAFCA}"/>
                  </a:ext>
                </a:extLst>
              </p:cNvPr>
              <p:cNvSpPr/>
              <p:nvPr/>
            </p:nvSpPr>
            <p:spPr>
              <a:xfrm rot="-1917689">
                <a:off x="5623603" y="3005208"/>
                <a:ext cx="154836" cy="239764"/>
              </a:xfrm>
              <a:custGeom>
                <a:avLst/>
                <a:gdLst>
                  <a:gd name="connsiteX0" fmla="*/ -21 w 154836"/>
                  <a:gd name="connsiteY0" fmla="*/ 43990 h 239764"/>
                  <a:gd name="connsiteX1" fmla="*/ 154815 w 154836"/>
                  <a:gd name="connsiteY1" fmla="*/ 239665 h 239764"/>
                  <a:gd name="connsiteX2" fmla="*/ 28326 w 154836"/>
                  <a:gd name="connsiteY2" fmla="*/ -100 h 239764"/>
                  <a:gd name="connsiteX3" fmla="*/ -21 w 154836"/>
                  <a:gd name="connsiteY3" fmla="*/ 43990 h 239764"/>
                </a:gdLst>
                <a:ahLst/>
                <a:cxnLst>
                  <a:cxn ang="0">
                    <a:pos x="connsiteX0" y="connsiteY0"/>
                  </a:cxn>
                  <a:cxn ang="0">
                    <a:pos x="connsiteX1" y="connsiteY1"/>
                  </a:cxn>
                  <a:cxn ang="0">
                    <a:pos x="connsiteX2" y="connsiteY2"/>
                  </a:cxn>
                  <a:cxn ang="0">
                    <a:pos x="connsiteX3" y="connsiteY3"/>
                  </a:cxn>
                </a:cxnLst>
                <a:rect l="l" t="t" r="r" b="b"/>
                <a:pathLst>
                  <a:path w="154836" h="239764">
                    <a:moveTo>
                      <a:pt x="-21" y="43990"/>
                    </a:moveTo>
                    <a:cubicBezTo>
                      <a:pt x="40057" y="112855"/>
                      <a:pt x="49851" y="192665"/>
                      <a:pt x="154815" y="239665"/>
                    </a:cubicBezTo>
                    <a:cubicBezTo>
                      <a:pt x="118096" y="158542"/>
                      <a:pt x="74632" y="78938"/>
                      <a:pt x="28326" y="-100"/>
                    </a:cubicBezTo>
                    <a:cubicBezTo>
                      <a:pt x="18868" y="14605"/>
                      <a:pt x="9462" y="29285"/>
                      <a:pt x="-21" y="43990"/>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Freeform 102">
                <a:extLst>
                  <a:ext uri="{FF2B5EF4-FFF2-40B4-BE49-F238E27FC236}">
                    <a16:creationId xmlns:a16="http://schemas.microsoft.com/office/drawing/2014/main" id="{7EFB5686-6E63-13C2-74A6-ED33290EFFF5}"/>
                  </a:ext>
                </a:extLst>
              </p:cNvPr>
              <p:cNvSpPr/>
              <p:nvPr/>
            </p:nvSpPr>
            <p:spPr>
              <a:xfrm rot="-1917689">
                <a:off x="5725460" y="4230670"/>
                <a:ext cx="51655" cy="8881"/>
              </a:xfrm>
              <a:custGeom>
                <a:avLst/>
                <a:gdLst>
                  <a:gd name="connsiteX0" fmla="*/ 2 w 51655"/>
                  <a:gd name="connsiteY0" fmla="*/ 4876 h 8881"/>
                  <a:gd name="connsiteX1" fmla="*/ 51657 w 51655"/>
                  <a:gd name="connsiteY1" fmla="*/ -94 h 8881"/>
                  <a:gd name="connsiteX2" fmla="*/ 2 w 51655"/>
                  <a:gd name="connsiteY2" fmla="*/ 4876 h 8881"/>
                </a:gdLst>
                <a:ahLst/>
                <a:cxnLst>
                  <a:cxn ang="0">
                    <a:pos x="connsiteX0" y="connsiteY0"/>
                  </a:cxn>
                  <a:cxn ang="0">
                    <a:pos x="connsiteX1" y="connsiteY1"/>
                  </a:cxn>
                  <a:cxn ang="0">
                    <a:pos x="connsiteX2" y="connsiteY2"/>
                  </a:cxn>
                </a:cxnLst>
                <a:rect l="l" t="t" r="r" b="b"/>
                <a:pathLst>
                  <a:path w="51655" h="8881">
                    <a:moveTo>
                      <a:pt x="2" y="4876"/>
                    </a:moveTo>
                    <a:cubicBezTo>
                      <a:pt x="16126" y="4515"/>
                      <a:pt x="46101" y="16645"/>
                      <a:pt x="51657" y="-94"/>
                    </a:cubicBezTo>
                    <a:cubicBezTo>
                      <a:pt x="36385" y="4206"/>
                      <a:pt x="7341" y="-3340"/>
                      <a:pt x="2" y="4876"/>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Freeform 103">
                <a:extLst>
                  <a:ext uri="{FF2B5EF4-FFF2-40B4-BE49-F238E27FC236}">
                    <a16:creationId xmlns:a16="http://schemas.microsoft.com/office/drawing/2014/main" id="{79B3FBD5-6F41-A411-0F63-838009D6FCE2}"/>
                  </a:ext>
                </a:extLst>
              </p:cNvPr>
              <p:cNvSpPr/>
              <p:nvPr/>
            </p:nvSpPr>
            <p:spPr>
              <a:xfrm rot="-1917689">
                <a:off x="5519663" y="4263724"/>
                <a:ext cx="223546" cy="24702"/>
              </a:xfrm>
              <a:custGeom>
                <a:avLst/>
                <a:gdLst>
                  <a:gd name="connsiteX0" fmla="*/ 223548 w 223546"/>
                  <a:gd name="connsiteY0" fmla="*/ 19245 h 24702"/>
                  <a:gd name="connsiteX1" fmla="*/ 2 w 223546"/>
                  <a:gd name="connsiteY1" fmla="*/ 11082 h 24702"/>
                  <a:gd name="connsiteX2" fmla="*/ 203393 w 223546"/>
                  <a:gd name="connsiteY2" fmla="*/ 23598 h 24702"/>
                  <a:gd name="connsiteX3" fmla="*/ 223548 w 223546"/>
                  <a:gd name="connsiteY3" fmla="*/ 19245 h 24702"/>
                </a:gdLst>
                <a:ahLst/>
                <a:cxnLst>
                  <a:cxn ang="0">
                    <a:pos x="connsiteX0" y="connsiteY0"/>
                  </a:cxn>
                  <a:cxn ang="0">
                    <a:pos x="connsiteX1" y="connsiteY1"/>
                  </a:cxn>
                  <a:cxn ang="0">
                    <a:pos x="connsiteX2" y="connsiteY2"/>
                  </a:cxn>
                  <a:cxn ang="0">
                    <a:pos x="connsiteX3" y="connsiteY3"/>
                  </a:cxn>
                </a:cxnLst>
                <a:rect l="l" t="t" r="r" b="b"/>
                <a:pathLst>
                  <a:path w="223546" h="24702">
                    <a:moveTo>
                      <a:pt x="223548" y="19245"/>
                    </a:moveTo>
                    <a:cubicBezTo>
                      <a:pt x="150755" y="18035"/>
                      <a:pt x="59203" y="-17685"/>
                      <a:pt x="2" y="11082"/>
                    </a:cubicBezTo>
                    <a:cubicBezTo>
                      <a:pt x="66748" y="22388"/>
                      <a:pt x="142693" y="26791"/>
                      <a:pt x="203393" y="23598"/>
                    </a:cubicBezTo>
                    <a:cubicBezTo>
                      <a:pt x="210163" y="23186"/>
                      <a:pt x="222282" y="26920"/>
                      <a:pt x="223548" y="1924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Freeform 104">
                <a:extLst>
                  <a:ext uri="{FF2B5EF4-FFF2-40B4-BE49-F238E27FC236}">
                    <a16:creationId xmlns:a16="http://schemas.microsoft.com/office/drawing/2014/main" id="{148A30D4-FC66-5251-ED03-8C185F8F160A}"/>
                  </a:ext>
                </a:extLst>
              </p:cNvPr>
              <p:cNvSpPr/>
              <p:nvPr/>
            </p:nvSpPr>
            <p:spPr>
              <a:xfrm rot="-1917689">
                <a:off x="5540538" y="4253345"/>
                <a:ext cx="63128" cy="11590"/>
              </a:xfrm>
              <a:custGeom>
                <a:avLst/>
                <a:gdLst>
                  <a:gd name="connsiteX0" fmla="*/ 63130 w 63128"/>
                  <a:gd name="connsiteY0" fmla="*/ 4794 h 11590"/>
                  <a:gd name="connsiteX1" fmla="*/ 1 w 63128"/>
                  <a:gd name="connsiteY1" fmla="*/ 5901 h 11590"/>
                  <a:gd name="connsiteX2" fmla="*/ 63130 w 63128"/>
                  <a:gd name="connsiteY2" fmla="*/ 4794 h 11590"/>
                </a:gdLst>
                <a:ahLst/>
                <a:cxnLst>
                  <a:cxn ang="0">
                    <a:pos x="connsiteX0" y="connsiteY0"/>
                  </a:cxn>
                  <a:cxn ang="0">
                    <a:pos x="connsiteX1" y="connsiteY1"/>
                  </a:cxn>
                  <a:cxn ang="0">
                    <a:pos x="connsiteX2" y="connsiteY2"/>
                  </a:cxn>
                </a:cxnLst>
                <a:rect l="l" t="t" r="r" b="b"/>
                <a:pathLst>
                  <a:path w="63128" h="11590">
                    <a:moveTo>
                      <a:pt x="63130" y="4794"/>
                    </a:moveTo>
                    <a:cubicBezTo>
                      <a:pt x="43207" y="10434"/>
                      <a:pt x="17754" y="-9551"/>
                      <a:pt x="1" y="5901"/>
                    </a:cubicBezTo>
                    <a:cubicBezTo>
                      <a:pt x="21836" y="15610"/>
                      <a:pt x="51734" y="11000"/>
                      <a:pt x="63130" y="4794"/>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Freeform 105">
                <a:extLst>
                  <a:ext uri="{FF2B5EF4-FFF2-40B4-BE49-F238E27FC236}">
                    <a16:creationId xmlns:a16="http://schemas.microsoft.com/office/drawing/2014/main" id="{40CBBEAF-CAF7-B0CD-5843-D73598F203B7}"/>
                  </a:ext>
                </a:extLst>
              </p:cNvPr>
              <p:cNvSpPr/>
              <p:nvPr/>
            </p:nvSpPr>
            <p:spPr>
              <a:xfrm rot="-1917689">
                <a:off x="5867773" y="2258160"/>
                <a:ext cx="238350" cy="486122"/>
              </a:xfrm>
              <a:custGeom>
                <a:avLst/>
                <a:gdLst>
                  <a:gd name="connsiteX0" fmla="*/ 205296 w 238350"/>
                  <a:gd name="connsiteY0" fmla="*/ 191265 h 486122"/>
                  <a:gd name="connsiteX1" fmla="*/ 172091 w 238350"/>
                  <a:gd name="connsiteY1" fmla="*/ 280603 h 486122"/>
                  <a:gd name="connsiteX2" fmla="*/ 205296 w 238350"/>
                  <a:gd name="connsiteY2" fmla="*/ 191265 h 486122"/>
                  <a:gd name="connsiteX3" fmla="*/ 186355 w 238350"/>
                  <a:gd name="connsiteY3" fmla="*/ 123842 h 486122"/>
                  <a:gd name="connsiteX4" fmla="*/ 193539 w 238350"/>
                  <a:gd name="connsiteY4" fmla="*/ 166516 h 486122"/>
                  <a:gd name="connsiteX5" fmla="*/ 186355 w 238350"/>
                  <a:gd name="connsiteY5" fmla="*/ 123842 h 486122"/>
                  <a:gd name="connsiteX6" fmla="*/ 43612 w 238350"/>
                  <a:gd name="connsiteY6" fmla="*/ 291755 h 486122"/>
                  <a:gd name="connsiteX7" fmla="*/ 84802 w 238350"/>
                  <a:gd name="connsiteY7" fmla="*/ 238600 h 486122"/>
                  <a:gd name="connsiteX8" fmla="*/ 51571 w 238350"/>
                  <a:gd name="connsiteY8" fmla="*/ 327964 h 486122"/>
                  <a:gd name="connsiteX9" fmla="*/ 85319 w 238350"/>
                  <a:gd name="connsiteY9" fmla="*/ 453152 h 486122"/>
                  <a:gd name="connsiteX10" fmla="*/ 98885 w 238350"/>
                  <a:gd name="connsiteY10" fmla="*/ 486013 h 486122"/>
                  <a:gd name="connsiteX11" fmla="*/ 232455 w 238350"/>
                  <a:gd name="connsiteY11" fmla="*/ 122245 h 486122"/>
                  <a:gd name="connsiteX12" fmla="*/ 219069 w 238350"/>
                  <a:gd name="connsiteY12" fmla="*/ 99891 h 486122"/>
                  <a:gd name="connsiteX13" fmla="*/ 216253 w 238350"/>
                  <a:gd name="connsiteY13" fmla="*/ 77357 h 486122"/>
                  <a:gd name="connsiteX14" fmla="*/ 127439 w 238350"/>
                  <a:gd name="connsiteY14" fmla="*/ -109 h 486122"/>
                  <a:gd name="connsiteX15" fmla="*/ 83174 w 238350"/>
                  <a:gd name="connsiteY15" fmla="*/ 57913 h 486122"/>
                  <a:gd name="connsiteX16" fmla="*/ 113511 w 238350"/>
                  <a:gd name="connsiteY16" fmla="*/ 80756 h 486122"/>
                  <a:gd name="connsiteX17" fmla="*/ 78445 w 238350"/>
                  <a:gd name="connsiteY17" fmla="*/ 65279 h 486122"/>
                  <a:gd name="connsiteX18" fmla="*/ -32 w 238350"/>
                  <a:gd name="connsiteY18" fmla="*/ 160206 h 486122"/>
                  <a:gd name="connsiteX19" fmla="*/ 43612 w 238350"/>
                  <a:gd name="connsiteY19" fmla="*/ 291755 h 48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8350" h="486122">
                    <a:moveTo>
                      <a:pt x="205296" y="191265"/>
                    </a:moveTo>
                    <a:cubicBezTo>
                      <a:pt x="199456" y="219954"/>
                      <a:pt x="185683" y="250317"/>
                      <a:pt x="172091" y="280603"/>
                    </a:cubicBezTo>
                    <a:cubicBezTo>
                      <a:pt x="176122" y="252507"/>
                      <a:pt x="174572" y="212331"/>
                      <a:pt x="205296" y="191265"/>
                    </a:cubicBezTo>
                    <a:close/>
                    <a:moveTo>
                      <a:pt x="186355" y="123842"/>
                    </a:moveTo>
                    <a:cubicBezTo>
                      <a:pt x="198965" y="135895"/>
                      <a:pt x="198991" y="150548"/>
                      <a:pt x="193539" y="166516"/>
                    </a:cubicBezTo>
                    <a:cubicBezTo>
                      <a:pt x="190050" y="152532"/>
                      <a:pt x="183125" y="139294"/>
                      <a:pt x="186355" y="123842"/>
                    </a:cubicBezTo>
                    <a:close/>
                    <a:moveTo>
                      <a:pt x="43612" y="291755"/>
                    </a:moveTo>
                    <a:cubicBezTo>
                      <a:pt x="55499" y="276741"/>
                      <a:pt x="63923" y="235303"/>
                      <a:pt x="84802" y="238600"/>
                    </a:cubicBezTo>
                    <a:cubicBezTo>
                      <a:pt x="88936" y="265074"/>
                      <a:pt x="60176" y="298708"/>
                      <a:pt x="51571" y="327964"/>
                    </a:cubicBezTo>
                    <a:cubicBezTo>
                      <a:pt x="54491" y="368140"/>
                      <a:pt x="74388" y="415088"/>
                      <a:pt x="85319" y="453152"/>
                    </a:cubicBezTo>
                    <a:cubicBezTo>
                      <a:pt x="89040" y="465977"/>
                      <a:pt x="85939" y="484185"/>
                      <a:pt x="98885" y="486013"/>
                    </a:cubicBezTo>
                    <a:cubicBezTo>
                      <a:pt x="152194" y="362345"/>
                      <a:pt x="265246" y="221680"/>
                      <a:pt x="232455" y="122245"/>
                    </a:cubicBezTo>
                    <a:cubicBezTo>
                      <a:pt x="229974" y="114725"/>
                      <a:pt x="221937" y="108004"/>
                      <a:pt x="219069" y="99891"/>
                    </a:cubicBezTo>
                    <a:cubicBezTo>
                      <a:pt x="216433" y="92448"/>
                      <a:pt x="219405" y="84001"/>
                      <a:pt x="216253" y="77357"/>
                    </a:cubicBezTo>
                    <a:cubicBezTo>
                      <a:pt x="202428" y="47895"/>
                      <a:pt x="163176" y="20596"/>
                      <a:pt x="127439" y="-109"/>
                    </a:cubicBezTo>
                    <a:cubicBezTo>
                      <a:pt x="112891" y="19927"/>
                      <a:pt x="97645" y="37284"/>
                      <a:pt x="83174" y="57913"/>
                    </a:cubicBezTo>
                    <a:cubicBezTo>
                      <a:pt x="92037" y="65819"/>
                      <a:pt x="111314" y="71408"/>
                      <a:pt x="113511" y="80756"/>
                    </a:cubicBezTo>
                    <a:cubicBezTo>
                      <a:pt x="103330" y="79675"/>
                      <a:pt x="84053" y="76250"/>
                      <a:pt x="78445" y="65279"/>
                    </a:cubicBezTo>
                    <a:cubicBezTo>
                      <a:pt x="52501" y="97702"/>
                      <a:pt x="27255" y="133551"/>
                      <a:pt x="-32" y="160206"/>
                    </a:cubicBezTo>
                    <a:cubicBezTo>
                      <a:pt x="14206" y="204090"/>
                      <a:pt x="25886" y="248592"/>
                      <a:pt x="43612" y="29175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 name="Freeform 106">
                <a:extLst>
                  <a:ext uri="{FF2B5EF4-FFF2-40B4-BE49-F238E27FC236}">
                    <a16:creationId xmlns:a16="http://schemas.microsoft.com/office/drawing/2014/main" id="{BDD7C062-55D3-21F9-6C9F-5CC6D03599ED}"/>
                  </a:ext>
                </a:extLst>
              </p:cNvPr>
              <p:cNvSpPr/>
              <p:nvPr/>
            </p:nvSpPr>
            <p:spPr>
              <a:xfrm rot="-1917689">
                <a:off x="5422447" y="2809993"/>
                <a:ext cx="142071" cy="222502"/>
              </a:xfrm>
              <a:custGeom>
                <a:avLst/>
                <a:gdLst>
                  <a:gd name="connsiteX0" fmla="*/ 90363 w 142071"/>
                  <a:gd name="connsiteY0" fmla="*/ 35667 h 222502"/>
                  <a:gd name="connsiteX1" fmla="*/ 46770 w 142071"/>
                  <a:gd name="connsiteY1" fmla="*/ 87303 h 222502"/>
                  <a:gd name="connsiteX2" fmla="*/ 86151 w 142071"/>
                  <a:gd name="connsiteY2" fmla="*/ 26086 h 222502"/>
                  <a:gd name="connsiteX3" fmla="*/ 61396 w 142071"/>
                  <a:gd name="connsiteY3" fmla="*/ -79 h 222502"/>
                  <a:gd name="connsiteX4" fmla="*/ -27 w 142071"/>
                  <a:gd name="connsiteY4" fmla="*/ 95441 h 222502"/>
                  <a:gd name="connsiteX5" fmla="*/ 74316 w 142071"/>
                  <a:gd name="connsiteY5" fmla="*/ 222405 h 222502"/>
                  <a:gd name="connsiteX6" fmla="*/ 142044 w 142071"/>
                  <a:gd name="connsiteY6" fmla="*/ 117125 h 222502"/>
                  <a:gd name="connsiteX7" fmla="*/ 90363 w 142071"/>
                  <a:gd name="connsiteY7" fmla="*/ 35667 h 222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071" h="222502">
                    <a:moveTo>
                      <a:pt x="90363" y="35667"/>
                    </a:moveTo>
                    <a:cubicBezTo>
                      <a:pt x="74084" y="44784"/>
                      <a:pt x="64652" y="85448"/>
                      <a:pt x="46770" y="87303"/>
                    </a:cubicBezTo>
                    <a:cubicBezTo>
                      <a:pt x="60879" y="67241"/>
                      <a:pt x="76358" y="38577"/>
                      <a:pt x="86151" y="26086"/>
                    </a:cubicBezTo>
                    <a:cubicBezTo>
                      <a:pt x="76280" y="19030"/>
                      <a:pt x="74704" y="-775"/>
                      <a:pt x="61396" y="-79"/>
                    </a:cubicBezTo>
                    <a:cubicBezTo>
                      <a:pt x="47365" y="22532"/>
                      <a:pt x="19302" y="64794"/>
                      <a:pt x="-27" y="95441"/>
                    </a:cubicBezTo>
                    <a:cubicBezTo>
                      <a:pt x="24082" y="136518"/>
                      <a:pt x="46254" y="189080"/>
                      <a:pt x="74316" y="222405"/>
                    </a:cubicBezTo>
                    <a:cubicBezTo>
                      <a:pt x="96333" y="190986"/>
                      <a:pt x="132328" y="143677"/>
                      <a:pt x="142044" y="117125"/>
                    </a:cubicBezTo>
                    <a:cubicBezTo>
                      <a:pt x="126178" y="109116"/>
                      <a:pt x="122586" y="76692"/>
                      <a:pt x="90363" y="3566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Freeform 107">
                <a:extLst>
                  <a:ext uri="{FF2B5EF4-FFF2-40B4-BE49-F238E27FC236}">
                    <a16:creationId xmlns:a16="http://schemas.microsoft.com/office/drawing/2014/main" id="{214E89E5-EA27-DFEE-33C4-5F1A89D984C0}"/>
                  </a:ext>
                </a:extLst>
              </p:cNvPr>
              <p:cNvSpPr/>
              <p:nvPr/>
            </p:nvSpPr>
            <p:spPr>
              <a:xfrm rot="-1917689">
                <a:off x="5803477" y="3184122"/>
                <a:ext cx="111010" cy="234975"/>
              </a:xfrm>
              <a:custGeom>
                <a:avLst/>
                <a:gdLst>
                  <a:gd name="connsiteX0" fmla="*/ 110994 w 111010"/>
                  <a:gd name="connsiteY0" fmla="*/ 212879 h 234975"/>
                  <a:gd name="connsiteX1" fmla="*/ 15772 w 111010"/>
                  <a:gd name="connsiteY1" fmla="*/ -102 h 234975"/>
                  <a:gd name="connsiteX2" fmla="*/ 25746 w 111010"/>
                  <a:gd name="connsiteY2" fmla="*/ 65054 h 234975"/>
                  <a:gd name="connsiteX3" fmla="*/ 54377 w 111010"/>
                  <a:gd name="connsiteY3" fmla="*/ 128228 h 234975"/>
                  <a:gd name="connsiteX4" fmla="*/ -17 w 111010"/>
                  <a:gd name="connsiteY4" fmla="*/ 24415 h 234975"/>
                  <a:gd name="connsiteX5" fmla="*/ 96833 w 111010"/>
                  <a:gd name="connsiteY5" fmla="*/ 234873 h 234975"/>
                  <a:gd name="connsiteX6" fmla="*/ 110994 w 111010"/>
                  <a:gd name="connsiteY6" fmla="*/ 212879 h 23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010" h="234975">
                    <a:moveTo>
                      <a:pt x="110994" y="212879"/>
                    </a:moveTo>
                    <a:cubicBezTo>
                      <a:pt x="78849" y="141877"/>
                      <a:pt x="53344" y="69613"/>
                      <a:pt x="15772" y="-102"/>
                    </a:cubicBezTo>
                    <a:cubicBezTo>
                      <a:pt x="-3298" y="22921"/>
                      <a:pt x="17374" y="47568"/>
                      <a:pt x="25746" y="65054"/>
                    </a:cubicBezTo>
                    <a:cubicBezTo>
                      <a:pt x="36057" y="86661"/>
                      <a:pt x="49029" y="106955"/>
                      <a:pt x="54377" y="128228"/>
                    </a:cubicBezTo>
                    <a:cubicBezTo>
                      <a:pt x="34971" y="93898"/>
                      <a:pt x="22671" y="58024"/>
                      <a:pt x="-17" y="24415"/>
                    </a:cubicBezTo>
                    <a:cubicBezTo>
                      <a:pt x="23266" y="96473"/>
                      <a:pt x="66109" y="164308"/>
                      <a:pt x="96833" y="234873"/>
                    </a:cubicBezTo>
                    <a:cubicBezTo>
                      <a:pt x="101536" y="227507"/>
                      <a:pt x="106265" y="220193"/>
                      <a:pt x="110994" y="21287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152" name="Group 151">
            <a:extLst>
              <a:ext uri="{FF2B5EF4-FFF2-40B4-BE49-F238E27FC236}">
                <a16:creationId xmlns:a16="http://schemas.microsoft.com/office/drawing/2014/main" id="{EE917A8B-C7CF-8F09-647A-43E0D598AD8C}"/>
              </a:ext>
            </a:extLst>
          </p:cNvPr>
          <p:cNvGrpSpPr/>
          <p:nvPr/>
        </p:nvGrpSpPr>
        <p:grpSpPr>
          <a:xfrm>
            <a:off x="6397516" y="3946531"/>
            <a:ext cx="1980029" cy="611956"/>
            <a:chOff x="2234477" y="3495123"/>
            <a:chExt cx="2007124" cy="618622"/>
          </a:xfrm>
        </p:grpSpPr>
        <p:sp>
          <p:nvSpPr>
            <p:cNvPr id="153" name="TextBox 152">
              <a:extLst>
                <a:ext uri="{FF2B5EF4-FFF2-40B4-BE49-F238E27FC236}">
                  <a16:creationId xmlns:a16="http://schemas.microsoft.com/office/drawing/2014/main" id="{E2A22A70-99E3-47DA-6992-6371C9219737}"/>
                </a:ext>
              </a:extLst>
            </p:cNvPr>
            <p:cNvSpPr txBox="1"/>
            <p:nvPr/>
          </p:nvSpPr>
          <p:spPr>
            <a:xfrm>
              <a:off x="2234477" y="3495123"/>
              <a:ext cx="2007124" cy="31113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300" normalizeH="0" baseline="0" noProof="0" dirty="0">
                  <a:ln>
                    <a:noFill/>
                  </a:ln>
                  <a:solidFill>
                    <a:prstClr val="white"/>
                  </a:solidFill>
                  <a:effectLst/>
                  <a:uLnTx/>
                  <a:uFillTx/>
                  <a:latin typeface="MingLiU_HKSCS-ExtB" panose="02020500000000000000" pitchFamily="18" charset="-120"/>
                  <a:ea typeface="MingLiU_HKSCS-ExtB" panose="02020500000000000000" pitchFamily="18" charset="-120"/>
                </a:rPr>
                <a:t>RIDDHI ACHARYA</a:t>
              </a:r>
              <a:endParaRPr kumimoji="0" lang="en-LT" sz="1400" b="1" i="0" u="none" strike="noStrike" kern="1200" cap="none" spc="300" normalizeH="0" baseline="0" noProof="0" dirty="0">
                <a:ln>
                  <a:noFill/>
                </a:ln>
                <a:solidFill>
                  <a:prstClr val="white"/>
                </a:solidFill>
                <a:effectLst/>
                <a:uLnTx/>
                <a:uFillTx/>
                <a:latin typeface="MingLiU_HKSCS-ExtB" panose="02020500000000000000" pitchFamily="18" charset="-120"/>
                <a:ea typeface="MingLiU_HKSCS-ExtB" panose="02020500000000000000" pitchFamily="18" charset="-120"/>
              </a:endParaRPr>
            </a:p>
          </p:txBody>
        </p:sp>
        <p:sp>
          <p:nvSpPr>
            <p:cNvPr id="154" name="TextBox 153">
              <a:extLst>
                <a:ext uri="{FF2B5EF4-FFF2-40B4-BE49-F238E27FC236}">
                  <a16:creationId xmlns:a16="http://schemas.microsoft.com/office/drawing/2014/main" id="{6C847140-BC88-94FB-926E-CA93390EB7B0}"/>
                </a:ext>
              </a:extLst>
            </p:cNvPr>
            <p:cNvSpPr txBox="1"/>
            <p:nvPr/>
          </p:nvSpPr>
          <p:spPr>
            <a:xfrm>
              <a:off x="2718900" y="3802615"/>
              <a:ext cx="824169" cy="31113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MingLiU_HKSCS-ExtB" panose="02020500000000000000" pitchFamily="18" charset="-120"/>
                  <a:ea typeface="MingLiU_HKSCS-ExtB" panose="02020500000000000000" pitchFamily="18" charset="-120"/>
                </a:rPr>
                <a:t>ROLL-67</a:t>
              </a:r>
              <a:endParaRPr kumimoji="0" lang="en-LT" sz="1400" b="0" i="0" u="none" strike="noStrike" kern="1200" cap="none" spc="0" normalizeH="0" baseline="0" noProof="0" dirty="0">
                <a:ln>
                  <a:noFill/>
                </a:ln>
                <a:solidFill>
                  <a:prstClr val="white"/>
                </a:solidFill>
                <a:effectLst/>
                <a:uLnTx/>
                <a:uFillTx/>
                <a:latin typeface="MingLiU_HKSCS-ExtB" panose="02020500000000000000" pitchFamily="18" charset="-120"/>
                <a:ea typeface="MingLiU_HKSCS-ExtB" panose="02020500000000000000" pitchFamily="18" charset="-120"/>
              </a:endParaRPr>
            </a:p>
          </p:txBody>
        </p:sp>
      </p:grpSp>
      <p:grpSp>
        <p:nvGrpSpPr>
          <p:cNvPr id="203" name="Graphic 43">
            <a:extLst>
              <a:ext uri="{FF2B5EF4-FFF2-40B4-BE49-F238E27FC236}">
                <a16:creationId xmlns:a16="http://schemas.microsoft.com/office/drawing/2014/main" id="{D0038C71-A218-9C5B-AD47-E0D6DDCE88BA}"/>
              </a:ext>
            </a:extLst>
          </p:cNvPr>
          <p:cNvGrpSpPr/>
          <p:nvPr/>
        </p:nvGrpSpPr>
        <p:grpSpPr>
          <a:xfrm rot="799698" flipV="1">
            <a:off x="5822202" y="4287286"/>
            <a:ext cx="714128" cy="580503"/>
            <a:chOff x="5270499" y="2952750"/>
            <a:chExt cx="1652160" cy="946643"/>
          </a:xfrm>
          <a:solidFill>
            <a:schemeClr val="bg1"/>
          </a:solidFill>
        </p:grpSpPr>
        <p:sp>
          <p:nvSpPr>
            <p:cNvPr id="204" name="Freeform 33">
              <a:extLst>
                <a:ext uri="{FF2B5EF4-FFF2-40B4-BE49-F238E27FC236}">
                  <a16:creationId xmlns:a16="http://schemas.microsoft.com/office/drawing/2014/main" id="{35F0C4C9-1363-AFBB-745A-153C9ADE3145}"/>
                </a:ext>
              </a:extLst>
            </p:cNvPr>
            <p:cNvSpPr/>
            <p:nvPr/>
          </p:nvSpPr>
          <p:spPr>
            <a:xfrm>
              <a:off x="5270499" y="2952750"/>
              <a:ext cx="1519201" cy="772908"/>
            </a:xfrm>
            <a:custGeom>
              <a:avLst/>
              <a:gdLst>
                <a:gd name="connsiteX0" fmla="*/ 10315 w 1519201"/>
                <a:gd name="connsiteY0" fmla="*/ 16104 h 772908"/>
                <a:gd name="connsiteX1" fmla="*/ 30066 w 1519201"/>
                <a:gd name="connsiteY1" fmla="*/ 13529 h 772908"/>
                <a:gd name="connsiteX2" fmla="*/ 86285 w 1519201"/>
                <a:gd name="connsiteY2" fmla="*/ 6858 h 772908"/>
                <a:gd name="connsiteX3" fmla="*/ 174511 w 1519201"/>
                <a:gd name="connsiteY3" fmla="*/ 760 h 772908"/>
                <a:gd name="connsiteX4" fmla="*/ 228804 w 1519201"/>
                <a:gd name="connsiteY4" fmla="*/ -97 h 772908"/>
                <a:gd name="connsiteX5" fmla="*/ 288972 w 1519201"/>
                <a:gd name="connsiteY5" fmla="*/ 1621 h 772908"/>
                <a:gd name="connsiteX6" fmla="*/ 423832 w 1519201"/>
                <a:gd name="connsiteY6" fmla="*/ 14091 h 772908"/>
                <a:gd name="connsiteX7" fmla="*/ 572315 w 1519201"/>
                <a:gd name="connsiteY7" fmla="*/ 42341 h 772908"/>
                <a:gd name="connsiteX8" fmla="*/ 727508 w 1519201"/>
                <a:gd name="connsiteY8" fmla="*/ 87953 h 772908"/>
                <a:gd name="connsiteX9" fmla="*/ 882310 w 1519201"/>
                <a:gd name="connsiteY9" fmla="*/ 151050 h 772908"/>
                <a:gd name="connsiteX10" fmla="*/ 1029425 w 1519201"/>
                <a:gd name="connsiteY10" fmla="*/ 230712 h 772908"/>
                <a:gd name="connsiteX11" fmla="*/ 1162689 w 1519201"/>
                <a:gd name="connsiteY11" fmla="*/ 322956 h 772908"/>
                <a:gd name="connsiteX12" fmla="*/ 1222212 w 1519201"/>
                <a:gd name="connsiteY12" fmla="*/ 372438 h 772908"/>
                <a:gd name="connsiteX13" fmla="*/ 1276847 w 1519201"/>
                <a:gd name="connsiteY13" fmla="*/ 422493 h 772908"/>
                <a:gd name="connsiteX14" fmla="*/ 1325797 w 1519201"/>
                <a:gd name="connsiteY14" fmla="*/ 472635 h 772908"/>
                <a:gd name="connsiteX15" fmla="*/ 1368758 w 1519201"/>
                <a:gd name="connsiteY15" fmla="*/ 521967 h 772908"/>
                <a:gd name="connsiteX16" fmla="*/ 1405895 w 1519201"/>
                <a:gd name="connsiteY16" fmla="*/ 569209 h 772908"/>
                <a:gd name="connsiteX17" fmla="*/ 1437308 w 1519201"/>
                <a:gd name="connsiteY17" fmla="*/ 613278 h 772908"/>
                <a:gd name="connsiteX18" fmla="*/ 1463024 w 1519201"/>
                <a:gd name="connsiteY18" fmla="*/ 653227 h 772908"/>
                <a:gd name="connsiteX19" fmla="*/ 1483219 w 1519201"/>
                <a:gd name="connsiteY19" fmla="*/ 688074 h 772908"/>
                <a:gd name="connsiteX20" fmla="*/ 1498641 w 1519201"/>
                <a:gd name="connsiteY20" fmla="*/ 716573 h 772908"/>
                <a:gd name="connsiteX21" fmla="*/ 1509302 w 1519201"/>
                <a:gd name="connsiteY21" fmla="*/ 738016 h 772908"/>
                <a:gd name="connsiteX22" fmla="*/ 1517950 w 1519201"/>
                <a:gd name="connsiteY22" fmla="*/ 755937 h 772908"/>
                <a:gd name="connsiteX23" fmla="*/ 1512252 w 1519201"/>
                <a:gd name="connsiteY23" fmla="*/ 771668 h 772908"/>
                <a:gd name="connsiteX24" fmla="*/ 1497400 w 1519201"/>
                <a:gd name="connsiteY24" fmla="*/ 767972 h 772908"/>
                <a:gd name="connsiteX25" fmla="*/ 1497113 w 1519201"/>
                <a:gd name="connsiteY25" fmla="*/ 767573 h 772908"/>
                <a:gd name="connsiteX26" fmla="*/ 1485389 w 1519201"/>
                <a:gd name="connsiteY26" fmla="*/ 751805 h 772908"/>
                <a:gd name="connsiteX27" fmla="*/ 1452620 w 1519201"/>
                <a:gd name="connsiteY27" fmla="*/ 707338 h 772908"/>
                <a:gd name="connsiteX28" fmla="*/ 1428905 w 1519201"/>
                <a:gd name="connsiteY28" fmla="*/ 676026 h 772908"/>
                <a:gd name="connsiteX29" fmla="*/ 1400024 w 1519201"/>
                <a:gd name="connsiteY29" fmla="*/ 639923 h 772908"/>
                <a:gd name="connsiteX30" fmla="*/ 1328169 w 1519201"/>
                <a:gd name="connsiteY30" fmla="*/ 555893 h 772908"/>
                <a:gd name="connsiteX31" fmla="*/ 1285094 w 1519201"/>
                <a:gd name="connsiteY31" fmla="*/ 509708 h 772908"/>
                <a:gd name="connsiteX32" fmla="*/ 1237119 w 1519201"/>
                <a:gd name="connsiteY32" fmla="*/ 462118 h 772908"/>
                <a:gd name="connsiteX33" fmla="*/ 1127937 w 1519201"/>
                <a:gd name="connsiteY33" fmla="*/ 365120 h 772908"/>
                <a:gd name="connsiteX34" fmla="*/ 1097815 w 1519201"/>
                <a:gd name="connsiteY34" fmla="*/ 341374 h 772908"/>
                <a:gd name="connsiteX35" fmla="*/ 1066744 w 1519201"/>
                <a:gd name="connsiteY35" fmla="*/ 317890 h 772908"/>
                <a:gd name="connsiteX36" fmla="*/ 1034925 w 1519201"/>
                <a:gd name="connsiteY36" fmla="*/ 294543 h 772908"/>
                <a:gd name="connsiteX37" fmla="*/ 1002042 w 1519201"/>
                <a:gd name="connsiteY37" fmla="*/ 271968 h 772908"/>
                <a:gd name="connsiteX38" fmla="*/ 862866 w 1519201"/>
                <a:gd name="connsiteY38" fmla="*/ 188535 h 772908"/>
                <a:gd name="connsiteX39" fmla="*/ 715269 w 1519201"/>
                <a:gd name="connsiteY39" fmla="*/ 119576 h 772908"/>
                <a:gd name="connsiteX40" fmla="*/ 565216 w 1519201"/>
                <a:gd name="connsiteY40" fmla="*/ 69161 h 772908"/>
                <a:gd name="connsiteX41" fmla="*/ 528180 w 1519201"/>
                <a:gd name="connsiteY41" fmla="*/ 59578 h 772908"/>
                <a:gd name="connsiteX42" fmla="*/ 491639 w 1519201"/>
                <a:gd name="connsiteY42" fmla="*/ 50953 h 772908"/>
                <a:gd name="connsiteX43" fmla="*/ 420164 w 1519201"/>
                <a:gd name="connsiteY43" fmla="*/ 37998 h 772908"/>
                <a:gd name="connsiteX44" fmla="*/ 287849 w 1519201"/>
                <a:gd name="connsiteY44" fmla="*/ 23586 h 772908"/>
                <a:gd name="connsiteX45" fmla="*/ 228707 w 1519201"/>
                <a:gd name="connsiteY45" fmla="*/ 21745 h 772908"/>
                <a:gd name="connsiteX46" fmla="*/ 175325 w 1519201"/>
                <a:gd name="connsiteY46" fmla="*/ 22493 h 772908"/>
                <a:gd name="connsiteX47" fmla="*/ 128477 w 1519201"/>
                <a:gd name="connsiteY47" fmla="*/ 25117 h 772908"/>
                <a:gd name="connsiteX48" fmla="*/ 88973 w 1519201"/>
                <a:gd name="connsiteY48" fmla="*/ 28950 h 772908"/>
                <a:gd name="connsiteX49" fmla="*/ 33477 w 1519201"/>
                <a:gd name="connsiteY49" fmla="*/ 36368 h 772908"/>
                <a:gd name="connsiteX50" fmla="*/ 13788 w 1519201"/>
                <a:gd name="connsiteY50" fmla="*/ 39441 h 772908"/>
                <a:gd name="connsiteX51" fmla="*/ 63 w 1519201"/>
                <a:gd name="connsiteY51" fmla="*/ 29646 h 772908"/>
                <a:gd name="connsiteX52" fmla="*/ 10027 w 1519201"/>
                <a:gd name="connsiteY52" fmla="*/ 16156 h 772908"/>
                <a:gd name="connsiteX53" fmla="*/ 10315 w 1519201"/>
                <a:gd name="connsiteY53" fmla="*/ 16120 h 772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519201" h="772908">
                  <a:moveTo>
                    <a:pt x="10315" y="16104"/>
                  </a:moveTo>
                  <a:cubicBezTo>
                    <a:pt x="10315" y="16104"/>
                    <a:pt x="17177" y="15208"/>
                    <a:pt x="30066" y="13529"/>
                  </a:cubicBezTo>
                  <a:cubicBezTo>
                    <a:pt x="43032" y="12036"/>
                    <a:pt x="61620" y="8750"/>
                    <a:pt x="86285" y="6858"/>
                  </a:cubicBezTo>
                  <a:cubicBezTo>
                    <a:pt x="110797" y="4131"/>
                    <a:pt x="140476" y="2552"/>
                    <a:pt x="174511" y="760"/>
                  </a:cubicBezTo>
                  <a:cubicBezTo>
                    <a:pt x="191553" y="478"/>
                    <a:pt x="209697" y="213"/>
                    <a:pt x="228804" y="-97"/>
                  </a:cubicBezTo>
                  <a:cubicBezTo>
                    <a:pt x="247910" y="474"/>
                    <a:pt x="268030" y="626"/>
                    <a:pt x="288972" y="1621"/>
                  </a:cubicBezTo>
                  <a:cubicBezTo>
                    <a:pt x="330844" y="3847"/>
                    <a:pt x="376274" y="6935"/>
                    <a:pt x="423832" y="14091"/>
                  </a:cubicBezTo>
                  <a:cubicBezTo>
                    <a:pt x="471439" y="20649"/>
                    <a:pt x="521326" y="30070"/>
                    <a:pt x="572315" y="42341"/>
                  </a:cubicBezTo>
                  <a:cubicBezTo>
                    <a:pt x="623417" y="54314"/>
                    <a:pt x="675406" y="69933"/>
                    <a:pt x="727508" y="87953"/>
                  </a:cubicBezTo>
                  <a:cubicBezTo>
                    <a:pt x="779814" y="105538"/>
                    <a:pt x="831435" y="127492"/>
                    <a:pt x="882310" y="151050"/>
                  </a:cubicBezTo>
                  <a:cubicBezTo>
                    <a:pt x="933311" y="174485"/>
                    <a:pt x="982109" y="202263"/>
                    <a:pt x="1029425" y="230712"/>
                  </a:cubicBezTo>
                  <a:cubicBezTo>
                    <a:pt x="1076856" y="259125"/>
                    <a:pt x="1120944" y="290997"/>
                    <a:pt x="1162689" y="322956"/>
                  </a:cubicBezTo>
                  <a:cubicBezTo>
                    <a:pt x="1183176" y="339408"/>
                    <a:pt x="1203447" y="355488"/>
                    <a:pt x="1222212" y="372438"/>
                  </a:cubicBezTo>
                  <a:cubicBezTo>
                    <a:pt x="1241445" y="388878"/>
                    <a:pt x="1259424" y="405866"/>
                    <a:pt x="1276847" y="422493"/>
                  </a:cubicBezTo>
                  <a:cubicBezTo>
                    <a:pt x="1294269" y="439095"/>
                    <a:pt x="1309957" y="456480"/>
                    <a:pt x="1325797" y="472635"/>
                  </a:cubicBezTo>
                  <a:cubicBezTo>
                    <a:pt x="1340940" y="489423"/>
                    <a:pt x="1355425" y="505801"/>
                    <a:pt x="1368758" y="521967"/>
                  </a:cubicBezTo>
                  <a:cubicBezTo>
                    <a:pt x="1381698" y="538432"/>
                    <a:pt x="1394879" y="553615"/>
                    <a:pt x="1405895" y="569209"/>
                  </a:cubicBezTo>
                  <a:cubicBezTo>
                    <a:pt x="1416948" y="584754"/>
                    <a:pt x="1427850" y="599177"/>
                    <a:pt x="1437308" y="613278"/>
                  </a:cubicBezTo>
                  <a:cubicBezTo>
                    <a:pt x="1446475" y="627528"/>
                    <a:pt x="1455073" y="640881"/>
                    <a:pt x="1463024" y="653227"/>
                  </a:cubicBezTo>
                  <a:cubicBezTo>
                    <a:pt x="1470697" y="665709"/>
                    <a:pt x="1477104" y="677595"/>
                    <a:pt x="1483219" y="688074"/>
                  </a:cubicBezTo>
                  <a:cubicBezTo>
                    <a:pt x="1489360" y="698553"/>
                    <a:pt x="1494564" y="708061"/>
                    <a:pt x="1498641" y="716573"/>
                  </a:cubicBezTo>
                  <a:cubicBezTo>
                    <a:pt x="1502832" y="725024"/>
                    <a:pt x="1506415" y="732192"/>
                    <a:pt x="1509302" y="738016"/>
                  </a:cubicBezTo>
                  <a:cubicBezTo>
                    <a:pt x="1514950" y="749703"/>
                    <a:pt x="1517950" y="755937"/>
                    <a:pt x="1517950" y="755937"/>
                  </a:cubicBezTo>
                  <a:cubicBezTo>
                    <a:pt x="1520800" y="761824"/>
                    <a:pt x="1518237" y="768880"/>
                    <a:pt x="1512252" y="771668"/>
                  </a:cubicBezTo>
                  <a:cubicBezTo>
                    <a:pt x="1506947" y="774134"/>
                    <a:pt x="1500730" y="772476"/>
                    <a:pt x="1497400" y="767972"/>
                  </a:cubicBezTo>
                  <a:lnTo>
                    <a:pt x="1497113" y="767573"/>
                  </a:lnTo>
                  <a:cubicBezTo>
                    <a:pt x="1497113" y="767573"/>
                    <a:pt x="1493036" y="762098"/>
                    <a:pt x="1485389" y="751805"/>
                  </a:cubicBezTo>
                  <a:cubicBezTo>
                    <a:pt x="1477615" y="741625"/>
                    <a:pt x="1467257" y="726106"/>
                    <a:pt x="1452620" y="707338"/>
                  </a:cubicBezTo>
                  <a:cubicBezTo>
                    <a:pt x="1445454" y="697880"/>
                    <a:pt x="1437527" y="687426"/>
                    <a:pt x="1428905" y="676026"/>
                  </a:cubicBezTo>
                  <a:cubicBezTo>
                    <a:pt x="1419979" y="664863"/>
                    <a:pt x="1410330" y="652804"/>
                    <a:pt x="1400024" y="639923"/>
                  </a:cubicBezTo>
                  <a:cubicBezTo>
                    <a:pt x="1379373" y="614248"/>
                    <a:pt x="1355075" y="586135"/>
                    <a:pt x="1328169" y="555893"/>
                  </a:cubicBezTo>
                  <a:cubicBezTo>
                    <a:pt x="1314596" y="540871"/>
                    <a:pt x="1299743" y="525863"/>
                    <a:pt x="1285094" y="509708"/>
                  </a:cubicBezTo>
                  <a:cubicBezTo>
                    <a:pt x="1269558" y="494401"/>
                    <a:pt x="1254187" y="477874"/>
                    <a:pt x="1237119" y="462118"/>
                  </a:cubicBezTo>
                  <a:cubicBezTo>
                    <a:pt x="1204085" y="429524"/>
                    <a:pt x="1167024" y="397440"/>
                    <a:pt x="1127937" y="365120"/>
                  </a:cubicBezTo>
                  <a:cubicBezTo>
                    <a:pt x="1118163" y="357056"/>
                    <a:pt x="1107919" y="349377"/>
                    <a:pt x="1097815" y="341374"/>
                  </a:cubicBezTo>
                  <a:cubicBezTo>
                    <a:pt x="1087712" y="333335"/>
                    <a:pt x="1077430" y="325432"/>
                    <a:pt x="1066744" y="317890"/>
                  </a:cubicBezTo>
                  <a:cubicBezTo>
                    <a:pt x="1056197" y="310162"/>
                    <a:pt x="1045586" y="302371"/>
                    <a:pt x="1034925" y="294543"/>
                  </a:cubicBezTo>
                  <a:cubicBezTo>
                    <a:pt x="1024010" y="287064"/>
                    <a:pt x="1013058" y="279522"/>
                    <a:pt x="1002042" y="271968"/>
                  </a:cubicBezTo>
                  <a:cubicBezTo>
                    <a:pt x="957512" y="242448"/>
                    <a:pt x="911157" y="213824"/>
                    <a:pt x="862866" y="188535"/>
                  </a:cubicBezTo>
                  <a:cubicBezTo>
                    <a:pt x="814638" y="163209"/>
                    <a:pt x="765421" y="139265"/>
                    <a:pt x="715269" y="119576"/>
                  </a:cubicBezTo>
                  <a:cubicBezTo>
                    <a:pt x="665141" y="99975"/>
                    <a:pt x="615014" y="82116"/>
                    <a:pt x="565216" y="69161"/>
                  </a:cubicBezTo>
                  <a:cubicBezTo>
                    <a:pt x="552871" y="65539"/>
                    <a:pt x="540513" y="62391"/>
                    <a:pt x="528180" y="59578"/>
                  </a:cubicBezTo>
                  <a:cubicBezTo>
                    <a:pt x="515873" y="56678"/>
                    <a:pt x="503692" y="53803"/>
                    <a:pt x="491639" y="50953"/>
                  </a:cubicBezTo>
                  <a:cubicBezTo>
                    <a:pt x="467278" y="46386"/>
                    <a:pt x="443575" y="41171"/>
                    <a:pt x="420164" y="37998"/>
                  </a:cubicBezTo>
                  <a:cubicBezTo>
                    <a:pt x="373569" y="30195"/>
                    <a:pt x="328987" y="26449"/>
                    <a:pt x="287849" y="23586"/>
                  </a:cubicBezTo>
                  <a:cubicBezTo>
                    <a:pt x="267261" y="22465"/>
                    <a:pt x="247484" y="22366"/>
                    <a:pt x="228707" y="21745"/>
                  </a:cubicBezTo>
                  <a:cubicBezTo>
                    <a:pt x="209904" y="21992"/>
                    <a:pt x="192077" y="22257"/>
                    <a:pt x="175325" y="22493"/>
                  </a:cubicBezTo>
                  <a:cubicBezTo>
                    <a:pt x="158586" y="23428"/>
                    <a:pt x="142937" y="24295"/>
                    <a:pt x="128477" y="25117"/>
                  </a:cubicBezTo>
                  <a:cubicBezTo>
                    <a:pt x="113980" y="25950"/>
                    <a:pt x="100900" y="27855"/>
                    <a:pt x="88973" y="28950"/>
                  </a:cubicBezTo>
                  <a:cubicBezTo>
                    <a:pt x="65258" y="31092"/>
                    <a:pt x="46278" y="34464"/>
                    <a:pt x="33477" y="36368"/>
                  </a:cubicBezTo>
                  <a:cubicBezTo>
                    <a:pt x="20625" y="38372"/>
                    <a:pt x="13788" y="39441"/>
                    <a:pt x="13788" y="39441"/>
                  </a:cubicBezTo>
                  <a:cubicBezTo>
                    <a:pt x="7229" y="40460"/>
                    <a:pt x="1101" y="36082"/>
                    <a:pt x="63" y="29646"/>
                  </a:cubicBezTo>
                  <a:cubicBezTo>
                    <a:pt x="-975" y="23224"/>
                    <a:pt x="3483" y="17176"/>
                    <a:pt x="10027" y="16156"/>
                  </a:cubicBezTo>
                  <a:cubicBezTo>
                    <a:pt x="10099" y="16143"/>
                    <a:pt x="10243" y="16120"/>
                    <a:pt x="10315" y="16120"/>
                  </a:cubicBezTo>
                </a:path>
              </a:pathLst>
            </a:custGeom>
            <a:grpFill/>
            <a:ln w="126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5" name="Freeform 34">
              <a:extLst>
                <a:ext uri="{FF2B5EF4-FFF2-40B4-BE49-F238E27FC236}">
                  <a16:creationId xmlns:a16="http://schemas.microsoft.com/office/drawing/2014/main" id="{B0ACEA4B-A757-B0CE-4C47-301A9CAE4EA4}"/>
                </a:ext>
              </a:extLst>
            </p:cNvPr>
            <p:cNvSpPr/>
            <p:nvPr/>
          </p:nvSpPr>
          <p:spPr>
            <a:xfrm>
              <a:off x="6642156" y="3574516"/>
              <a:ext cx="280504" cy="324877"/>
            </a:xfrm>
            <a:custGeom>
              <a:avLst/>
              <a:gdLst>
                <a:gd name="connsiteX0" fmla="*/ 244650 w 280504"/>
                <a:gd name="connsiteY0" fmla="*/ 13288 h 324877"/>
                <a:gd name="connsiteX1" fmla="*/ 241308 w 280504"/>
                <a:gd name="connsiteY1" fmla="*/ 49292 h 324877"/>
                <a:gd name="connsiteX2" fmla="*/ 240511 w 280504"/>
                <a:gd name="connsiteY2" fmla="*/ 85321 h 324877"/>
                <a:gd name="connsiteX3" fmla="*/ 245146 w 280504"/>
                <a:gd name="connsiteY3" fmla="*/ 157192 h 324877"/>
                <a:gd name="connsiteX4" fmla="*/ 250679 w 280504"/>
                <a:gd name="connsiteY4" fmla="*/ 192761 h 324877"/>
                <a:gd name="connsiteX5" fmla="*/ 258327 w 280504"/>
                <a:gd name="connsiteY5" fmla="*/ 227906 h 324877"/>
                <a:gd name="connsiteX6" fmla="*/ 279231 w 280504"/>
                <a:gd name="connsiteY6" fmla="*/ 296479 h 324877"/>
                <a:gd name="connsiteX7" fmla="*/ 265759 w 280504"/>
                <a:gd name="connsiteY7" fmla="*/ 323609 h 324877"/>
                <a:gd name="connsiteX8" fmla="*/ 251667 w 280504"/>
                <a:gd name="connsiteY8" fmla="*/ 323638 h 324877"/>
                <a:gd name="connsiteX9" fmla="*/ 248275 w 280504"/>
                <a:gd name="connsiteY9" fmla="*/ 322491 h 324877"/>
                <a:gd name="connsiteX10" fmla="*/ 217140 w 280504"/>
                <a:gd name="connsiteY10" fmla="*/ 312012 h 324877"/>
                <a:gd name="connsiteX11" fmla="*/ 186081 w 280504"/>
                <a:gd name="connsiteY11" fmla="*/ 301409 h 324877"/>
                <a:gd name="connsiteX12" fmla="*/ 155186 w 280504"/>
                <a:gd name="connsiteY12" fmla="*/ 290569 h 324877"/>
                <a:gd name="connsiteX13" fmla="*/ 124419 w 280504"/>
                <a:gd name="connsiteY13" fmla="*/ 279431 h 324877"/>
                <a:gd name="connsiteX14" fmla="*/ 63820 w 280504"/>
                <a:gd name="connsiteY14" fmla="*/ 254490 h 324877"/>
                <a:gd name="connsiteX15" fmla="*/ 5310 w 280504"/>
                <a:gd name="connsiteY15" fmla="*/ 222295 h 324877"/>
                <a:gd name="connsiteX16" fmla="*/ 2145 w 280504"/>
                <a:gd name="connsiteY16" fmla="*/ 204423 h 324877"/>
                <a:gd name="connsiteX17" fmla="*/ 12262 w 280504"/>
                <a:gd name="connsiteY17" fmla="*/ 198425 h 324877"/>
                <a:gd name="connsiteX18" fmla="*/ 12513 w 280504"/>
                <a:gd name="connsiteY18" fmla="*/ 198425 h 324877"/>
                <a:gd name="connsiteX19" fmla="*/ 46738 w 280504"/>
                <a:gd name="connsiteY19" fmla="*/ 201635 h 324877"/>
                <a:gd name="connsiteX20" fmla="*/ 79975 w 280504"/>
                <a:gd name="connsiteY20" fmla="*/ 207982 h 324877"/>
                <a:gd name="connsiteX21" fmla="*/ 144207 w 280504"/>
                <a:gd name="connsiteY21" fmla="*/ 227147 h 324877"/>
                <a:gd name="connsiteX22" fmla="*/ 206148 w 280504"/>
                <a:gd name="connsiteY22" fmla="*/ 252374 h 324877"/>
                <a:gd name="connsiteX23" fmla="*/ 266303 w 280504"/>
                <a:gd name="connsiteY23" fmla="*/ 281571 h 324877"/>
                <a:gd name="connsiteX24" fmla="*/ 235371 w 280504"/>
                <a:gd name="connsiteY24" fmla="*/ 307606 h 324877"/>
                <a:gd name="connsiteX25" fmla="*/ 229483 w 280504"/>
                <a:gd name="connsiteY25" fmla="*/ 270556 h 324877"/>
                <a:gd name="connsiteX26" fmla="*/ 225204 w 280504"/>
                <a:gd name="connsiteY26" fmla="*/ 233420 h 324877"/>
                <a:gd name="connsiteX27" fmla="*/ 221973 w 280504"/>
                <a:gd name="connsiteY27" fmla="*/ 196333 h 324877"/>
                <a:gd name="connsiteX28" fmla="*/ 219745 w 280504"/>
                <a:gd name="connsiteY28" fmla="*/ 159284 h 324877"/>
                <a:gd name="connsiteX29" fmla="*/ 218503 w 280504"/>
                <a:gd name="connsiteY29" fmla="*/ 122272 h 324877"/>
                <a:gd name="connsiteX30" fmla="*/ 218287 w 280504"/>
                <a:gd name="connsiteY30" fmla="*/ 85297 h 324877"/>
                <a:gd name="connsiteX31" fmla="*/ 218036 w 280504"/>
                <a:gd name="connsiteY31" fmla="*/ 48322 h 324877"/>
                <a:gd name="connsiteX32" fmla="*/ 218417 w 280504"/>
                <a:gd name="connsiteY32" fmla="*/ 11472 h 324877"/>
                <a:gd name="connsiteX33" fmla="*/ 218417 w 280504"/>
                <a:gd name="connsiteY33" fmla="*/ 11225 h 324877"/>
                <a:gd name="connsiteX34" fmla="*/ 232091 w 280504"/>
                <a:gd name="connsiteY34" fmla="*/ -88 h 324877"/>
                <a:gd name="connsiteX35" fmla="*/ 244183 w 280504"/>
                <a:gd name="connsiteY35" fmla="*/ 12208 h 324877"/>
                <a:gd name="connsiteX36" fmla="*/ 244664 w 280504"/>
                <a:gd name="connsiteY36" fmla="*/ 13277 h 324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504" h="324877">
                  <a:moveTo>
                    <a:pt x="244650" y="13288"/>
                  </a:moveTo>
                  <a:cubicBezTo>
                    <a:pt x="243003" y="25447"/>
                    <a:pt x="242195" y="37469"/>
                    <a:pt x="241308" y="49292"/>
                  </a:cubicBezTo>
                  <a:cubicBezTo>
                    <a:pt x="240752" y="61289"/>
                    <a:pt x="240562" y="73311"/>
                    <a:pt x="240511" y="85321"/>
                  </a:cubicBezTo>
                  <a:cubicBezTo>
                    <a:pt x="240502" y="109353"/>
                    <a:pt x="242310" y="133359"/>
                    <a:pt x="245146" y="157192"/>
                  </a:cubicBezTo>
                  <a:cubicBezTo>
                    <a:pt x="246689" y="169102"/>
                    <a:pt x="248627" y="180950"/>
                    <a:pt x="250679" y="192761"/>
                  </a:cubicBezTo>
                  <a:cubicBezTo>
                    <a:pt x="252843" y="204571"/>
                    <a:pt x="255592" y="216245"/>
                    <a:pt x="258327" y="227906"/>
                  </a:cubicBezTo>
                  <a:cubicBezTo>
                    <a:pt x="264214" y="251141"/>
                    <a:pt x="271342" y="273990"/>
                    <a:pt x="279231" y="296479"/>
                  </a:cubicBezTo>
                  <a:cubicBezTo>
                    <a:pt x="283131" y="307618"/>
                    <a:pt x="277103" y="319776"/>
                    <a:pt x="265759" y="323609"/>
                  </a:cubicBezTo>
                  <a:cubicBezTo>
                    <a:pt x="261011" y="325215"/>
                    <a:pt x="256086" y="325116"/>
                    <a:pt x="251667" y="323638"/>
                  </a:cubicBezTo>
                  <a:lnTo>
                    <a:pt x="248275" y="322491"/>
                  </a:lnTo>
                  <a:lnTo>
                    <a:pt x="217140" y="312012"/>
                  </a:lnTo>
                  <a:cubicBezTo>
                    <a:pt x="206808" y="308403"/>
                    <a:pt x="196349" y="305130"/>
                    <a:pt x="186081" y="301409"/>
                  </a:cubicBezTo>
                  <a:cubicBezTo>
                    <a:pt x="175812" y="297725"/>
                    <a:pt x="165442" y="294303"/>
                    <a:pt x="155186" y="290569"/>
                  </a:cubicBezTo>
                  <a:lnTo>
                    <a:pt x="124419" y="279431"/>
                  </a:lnTo>
                  <a:cubicBezTo>
                    <a:pt x="103919" y="271988"/>
                    <a:pt x="83737" y="263725"/>
                    <a:pt x="63820" y="254490"/>
                  </a:cubicBezTo>
                  <a:cubicBezTo>
                    <a:pt x="43954" y="245132"/>
                    <a:pt x="24240" y="235188"/>
                    <a:pt x="5310" y="222295"/>
                  </a:cubicBezTo>
                  <a:cubicBezTo>
                    <a:pt x="-387" y="218412"/>
                    <a:pt x="-1793" y="210024"/>
                    <a:pt x="2145" y="204423"/>
                  </a:cubicBezTo>
                  <a:cubicBezTo>
                    <a:pt x="4539" y="201037"/>
                    <a:pt x="8349" y="198425"/>
                    <a:pt x="12262" y="198425"/>
                  </a:cubicBezTo>
                  <a:lnTo>
                    <a:pt x="12513" y="198425"/>
                  </a:lnTo>
                  <a:cubicBezTo>
                    <a:pt x="24200" y="198425"/>
                    <a:pt x="35443" y="200354"/>
                    <a:pt x="46738" y="201635"/>
                  </a:cubicBezTo>
                  <a:cubicBezTo>
                    <a:pt x="57880" y="203364"/>
                    <a:pt x="69035" y="205481"/>
                    <a:pt x="79975" y="207982"/>
                  </a:cubicBezTo>
                  <a:cubicBezTo>
                    <a:pt x="101854" y="212873"/>
                    <a:pt x="123278" y="219419"/>
                    <a:pt x="144207" y="227147"/>
                  </a:cubicBezTo>
                  <a:cubicBezTo>
                    <a:pt x="165086" y="234951"/>
                    <a:pt x="185826" y="243239"/>
                    <a:pt x="206148" y="252374"/>
                  </a:cubicBezTo>
                  <a:cubicBezTo>
                    <a:pt x="226508" y="261447"/>
                    <a:pt x="246538" y="271303"/>
                    <a:pt x="266303" y="281571"/>
                  </a:cubicBezTo>
                  <a:lnTo>
                    <a:pt x="235371" y="307606"/>
                  </a:lnTo>
                  <a:cubicBezTo>
                    <a:pt x="233131" y="295273"/>
                    <a:pt x="231218" y="282927"/>
                    <a:pt x="229483" y="270556"/>
                  </a:cubicBezTo>
                  <a:cubicBezTo>
                    <a:pt x="227825" y="258174"/>
                    <a:pt x="226508" y="245790"/>
                    <a:pt x="225204" y="233420"/>
                  </a:cubicBezTo>
                  <a:cubicBezTo>
                    <a:pt x="223886" y="221062"/>
                    <a:pt x="223000" y="208679"/>
                    <a:pt x="221973" y="196333"/>
                  </a:cubicBezTo>
                  <a:cubicBezTo>
                    <a:pt x="220997" y="183975"/>
                    <a:pt x="220351" y="171629"/>
                    <a:pt x="219745" y="159284"/>
                  </a:cubicBezTo>
                  <a:cubicBezTo>
                    <a:pt x="219099" y="146951"/>
                    <a:pt x="218808" y="134605"/>
                    <a:pt x="218503" y="122272"/>
                  </a:cubicBezTo>
                  <a:lnTo>
                    <a:pt x="218287" y="85297"/>
                  </a:lnTo>
                  <a:cubicBezTo>
                    <a:pt x="218359" y="72964"/>
                    <a:pt x="217577" y="60643"/>
                    <a:pt x="218036" y="48322"/>
                  </a:cubicBezTo>
                  <a:lnTo>
                    <a:pt x="218417" y="11472"/>
                  </a:lnTo>
                  <a:lnTo>
                    <a:pt x="218417" y="11225"/>
                  </a:lnTo>
                  <a:cubicBezTo>
                    <a:pt x="218417" y="4704"/>
                    <a:pt x="225469" y="-349"/>
                    <a:pt x="232091" y="-88"/>
                  </a:cubicBezTo>
                  <a:cubicBezTo>
                    <a:pt x="238725" y="195"/>
                    <a:pt x="244462" y="5687"/>
                    <a:pt x="244183" y="12208"/>
                  </a:cubicBezTo>
                  <a:cubicBezTo>
                    <a:pt x="244154" y="12561"/>
                    <a:pt x="244714" y="12931"/>
                    <a:pt x="244664" y="13277"/>
                  </a:cubicBezTo>
                </a:path>
              </a:pathLst>
            </a:custGeom>
            <a:grpFill/>
            <a:ln w="126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06" name="Graphic 43">
            <a:extLst>
              <a:ext uri="{FF2B5EF4-FFF2-40B4-BE49-F238E27FC236}">
                <a16:creationId xmlns:a16="http://schemas.microsoft.com/office/drawing/2014/main" id="{92A4135E-2A89-93F0-FFE5-F1E2FAAF26CE}"/>
              </a:ext>
            </a:extLst>
          </p:cNvPr>
          <p:cNvGrpSpPr/>
          <p:nvPr/>
        </p:nvGrpSpPr>
        <p:grpSpPr>
          <a:xfrm rot="18705143" flipH="1" flipV="1">
            <a:off x="3311390" y="3487809"/>
            <a:ext cx="944495" cy="924794"/>
            <a:chOff x="5270499" y="2952750"/>
            <a:chExt cx="1652160" cy="946643"/>
          </a:xfrm>
          <a:solidFill>
            <a:schemeClr val="bg1"/>
          </a:solidFill>
        </p:grpSpPr>
        <p:sp>
          <p:nvSpPr>
            <p:cNvPr id="207" name="Freeform 42">
              <a:extLst>
                <a:ext uri="{FF2B5EF4-FFF2-40B4-BE49-F238E27FC236}">
                  <a16:creationId xmlns:a16="http://schemas.microsoft.com/office/drawing/2014/main" id="{2214DD31-218A-831C-0F5B-7E30CFC37324}"/>
                </a:ext>
              </a:extLst>
            </p:cNvPr>
            <p:cNvSpPr/>
            <p:nvPr/>
          </p:nvSpPr>
          <p:spPr>
            <a:xfrm>
              <a:off x="5270499" y="2952750"/>
              <a:ext cx="1519201" cy="772908"/>
            </a:xfrm>
            <a:custGeom>
              <a:avLst/>
              <a:gdLst>
                <a:gd name="connsiteX0" fmla="*/ 10315 w 1519201"/>
                <a:gd name="connsiteY0" fmla="*/ 16104 h 772908"/>
                <a:gd name="connsiteX1" fmla="*/ 30066 w 1519201"/>
                <a:gd name="connsiteY1" fmla="*/ 13529 h 772908"/>
                <a:gd name="connsiteX2" fmla="*/ 86285 w 1519201"/>
                <a:gd name="connsiteY2" fmla="*/ 6858 h 772908"/>
                <a:gd name="connsiteX3" fmla="*/ 174511 w 1519201"/>
                <a:gd name="connsiteY3" fmla="*/ 760 h 772908"/>
                <a:gd name="connsiteX4" fmla="*/ 228804 w 1519201"/>
                <a:gd name="connsiteY4" fmla="*/ -97 h 772908"/>
                <a:gd name="connsiteX5" fmla="*/ 288972 w 1519201"/>
                <a:gd name="connsiteY5" fmla="*/ 1621 h 772908"/>
                <a:gd name="connsiteX6" fmla="*/ 423832 w 1519201"/>
                <a:gd name="connsiteY6" fmla="*/ 14091 h 772908"/>
                <a:gd name="connsiteX7" fmla="*/ 572315 w 1519201"/>
                <a:gd name="connsiteY7" fmla="*/ 42341 h 772908"/>
                <a:gd name="connsiteX8" fmla="*/ 727508 w 1519201"/>
                <a:gd name="connsiteY8" fmla="*/ 87953 h 772908"/>
                <a:gd name="connsiteX9" fmla="*/ 882310 w 1519201"/>
                <a:gd name="connsiteY9" fmla="*/ 151050 h 772908"/>
                <a:gd name="connsiteX10" fmla="*/ 1029425 w 1519201"/>
                <a:gd name="connsiteY10" fmla="*/ 230712 h 772908"/>
                <a:gd name="connsiteX11" fmla="*/ 1162689 w 1519201"/>
                <a:gd name="connsiteY11" fmla="*/ 322956 h 772908"/>
                <a:gd name="connsiteX12" fmla="*/ 1222212 w 1519201"/>
                <a:gd name="connsiteY12" fmla="*/ 372438 h 772908"/>
                <a:gd name="connsiteX13" fmla="*/ 1276847 w 1519201"/>
                <a:gd name="connsiteY13" fmla="*/ 422493 h 772908"/>
                <a:gd name="connsiteX14" fmla="*/ 1325797 w 1519201"/>
                <a:gd name="connsiteY14" fmla="*/ 472635 h 772908"/>
                <a:gd name="connsiteX15" fmla="*/ 1368758 w 1519201"/>
                <a:gd name="connsiteY15" fmla="*/ 521967 h 772908"/>
                <a:gd name="connsiteX16" fmla="*/ 1405895 w 1519201"/>
                <a:gd name="connsiteY16" fmla="*/ 569209 h 772908"/>
                <a:gd name="connsiteX17" fmla="*/ 1437308 w 1519201"/>
                <a:gd name="connsiteY17" fmla="*/ 613278 h 772908"/>
                <a:gd name="connsiteX18" fmla="*/ 1463024 w 1519201"/>
                <a:gd name="connsiteY18" fmla="*/ 653227 h 772908"/>
                <a:gd name="connsiteX19" fmla="*/ 1483219 w 1519201"/>
                <a:gd name="connsiteY19" fmla="*/ 688074 h 772908"/>
                <a:gd name="connsiteX20" fmla="*/ 1498641 w 1519201"/>
                <a:gd name="connsiteY20" fmla="*/ 716573 h 772908"/>
                <a:gd name="connsiteX21" fmla="*/ 1509302 w 1519201"/>
                <a:gd name="connsiteY21" fmla="*/ 738016 h 772908"/>
                <a:gd name="connsiteX22" fmla="*/ 1517950 w 1519201"/>
                <a:gd name="connsiteY22" fmla="*/ 755937 h 772908"/>
                <a:gd name="connsiteX23" fmla="*/ 1512252 w 1519201"/>
                <a:gd name="connsiteY23" fmla="*/ 771668 h 772908"/>
                <a:gd name="connsiteX24" fmla="*/ 1497400 w 1519201"/>
                <a:gd name="connsiteY24" fmla="*/ 767972 h 772908"/>
                <a:gd name="connsiteX25" fmla="*/ 1497113 w 1519201"/>
                <a:gd name="connsiteY25" fmla="*/ 767573 h 772908"/>
                <a:gd name="connsiteX26" fmla="*/ 1485389 w 1519201"/>
                <a:gd name="connsiteY26" fmla="*/ 751805 h 772908"/>
                <a:gd name="connsiteX27" fmla="*/ 1452620 w 1519201"/>
                <a:gd name="connsiteY27" fmla="*/ 707338 h 772908"/>
                <a:gd name="connsiteX28" fmla="*/ 1428905 w 1519201"/>
                <a:gd name="connsiteY28" fmla="*/ 676026 h 772908"/>
                <a:gd name="connsiteX29" fmla="*/ 1400024 w 1519201"/>
                <a:gd name="connsiteY29" fmla="*/ 639923 h 772908"/>
                <a:gd name="connsiteX30" fmla="*/ 1328169 w 1519201"/>
                <a:gd name="connsiteY30" fmla="*/ 555893 h 772908"/>
                <a:gd name="connsiteX31" fmla="*/ 1285094 w 1519201"/>
                <a:gd name="connsiteY31" fmla="*/ 509708 h 772908"/>
                <a:gd name="connsiteX32" fmla="*/ 1237119 w 1519201"/>
                <a:gd name="connsiteY32" fmla="*/ 462118 h 772908"/>
                <a:gd name="connsiteX33" fmla="*/ 1127937 w 1519201"/>
                <a:gd name="connsiteY33" fmla="*/ 365120 h 772908"/>
                <a:gd name="connsiteX34" fmla="*/ 1097815 w 1519201"/>
                <a:gd name="connsiteY34" fmla="*/ 341374 h 772908"/>
                <a:gd name="connsiteX35" fmla="*/ 1066744 w 1519201"/>
                <a:gd name="connsiteY35" fmla="*/ 317890 h 772908"/>
                <a:gd name="connsiteX36" fmla="*/ 1034925 w 1519201"/>
                <a:gd name="connsiteY36" fmla="*/ 294543 h 772908"/>
                <a:gd name="connsiteX37" fmla="*/ 1002042 w 1519201"/>
                <a:gd name="connsiteY37" fmla="*/ 271968 h 772908"/>
                <a:gd name="connsiteX38" fmla="*/ 862866 w 1519201"/>
                <a:gd name="connsiteY38" fmla="*/ 188535 h 772908"/>
                <a:gd name="connsiteX39" fmla="*/ 715269 w 1519201"/>
                <a:gd name="connsiteY39" fmla="*/ 119576 h 772908"/>
                <a:gd name="connsiteX40" fmla="*/ 565216 w 1519201"/>
                <a:gd name="connsiteY40" fmla="*/ 69161 h 772908"/>
                <a:gd name="connsiteX41" fmla="*/ 528180 w 1519201"/>
                <a:gd name="connsiteY41" fmla="*/ 59578 h 772908"/>
                <a:gd name="connsiteX42" fmla="*/ 491639 w 1519201"/>
                <a:gd name="connsiteY42" fmla="*/ 50953 h 772908"/>
                <a:gd name="connsiteX43" fmla="*/ 420164 w 1519201"/>
                <a:gd name="connsiteY43" fmla="*/ 37998 h 772908"/>
                <a:gd name="connsiteX44" fmla="*/ 287849 w 1519201"/>
                <a:gd name="connsiteY44" fmla="*/ 23586 h 772908"/>
                <a:gd name="connsiteX45" fmla="*/ 228707 w 1519201"/>
                <a:gd name="connsiteY45" fmla="*/ 21745 h 772908"/>
                <a:gd name="connsiteX46" fmla="*/ 175325 w 1519201"/>
                <a:gd name="connsiteY46" fmla="*/ 22493 h 772908"/>
                <a:gd name="connsiteX47" fmla="*/ 128477 w 1519201"/>
                <a:gd name="connsiteY47" fmla="*/ 25117 h 772908"/>
                <a:gd name="connsiteX48" fmla="*/ 88973 w 1519201"/>
                <a:gd name="connsiteY48" fmla="*/ 28950 h 772908"/>
                <a:gd name="connsiteX49" fmla="*/ 33477 w 1519201"/>
                <a:gd name="connsiteY49" fmla="*/ 36368 h 772908"/>
                <a:gd name="connsiteX50" fmla="*/ 13788 w 1519201"/>
                <a:gd name="connsiteY50" fmla="*/ 39441 h 772908"/>
                <a:gd name="connsiteX51" fmla="*/ 63 w 1519201"/>
                <a:gd name="connsiteY51" fmla="*/ 29646 h 772908"/>
                <a:gd name="connsiteX52" fmla="*/ 10027 w 1519201"/>
                <a:gd name="connsiteY52" fmla="*/ 16156 h 772908"/>
                <a:gd name="connsiteX53" fmla="*/ 10315 w 1519201"/>
                <a:gd name="connsiteY53" fmla="*/ 16120 h 772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519201" h="772908">
                  <a:moveTo>
                    <a:pt x="10315" y="16104"/>
                  </a:moveTo>
                  <a:cubicBezTo>
                    <a:pt x="10315" y="16104"/>
                    <a:pt x="17177" y="15208"/>
                    <a:pt x="30066" y="13529"/>
                  </a:cubicBezTo>
                  <a:cubicBezTo>
                    <a:pt x="43032" y="12036"/>
                    <a:pt x="61620" y="8750"/>
                    <a:pt x="86285" y="6858"/>
                  </a:cubicBezTo>
                  <a:cubicBezTo>
                    <a:pt x="110797" y="4131"/>
                    <a:pt x="140476" y="2552"/>
                    <a:pt x="174511" y="760"/>
                  </a:cubicBezTo>
                  <a:cubicBezTo>
                    <a:pt x="191553" y="478"/>
                    <a:pt x="209697" y="213"/>
                    <a:pt x="228804" y="-97"/>
                  </a:cubicBezTo>
                  <a:cubicBezTo>
                    <a:pt x="247910" y="474"/>
                    <a:pt x="268030" y="626"/>
                    <a:pt x="288972" y="1621"/>
                  </a:cubicBezTo>
                  <a:cubicBezTo>
                    <a:pt x="330844" y="3847"/>
                    <a:pt x="376274" y="6935"/>
                    <a:pt x="423832" y="14091"/>
                  </a:cubicBezTo>
                  <a:cubicBezTo>
                    <a:pt x="471439" y="20649"/>
                    <a:pt x="521326" y="30070"/>
                    <a:pt x="572315" y="42341"/>
                  </a:cubicBezTo>
                  <a:cubicBezTo>
                    <a:pt x="623417" y="54314"/>
                    <a:pt x="675406" y="69933"/>
                    <a:pt x="727508" y="87953"/>
                  </a:cubicBezTo>
                  <a:cubicBezTo>
                    <a:pt x="779814" y="105538"/>
                    <a:pt x="831435" y="127492"/>
                    <a:pt x="882310" y="151050"/>
                  </a:cubicBezTo>
                  <a:cubicBezTo>
                    <a:pt x="933311" y="174485"/>
                    <a:pt x="982109" y="202263"/>
                    <a:pt x="1029425" y="230712"/>
                  </a:cubicBezTo>
                  <a:cubicBezTo>
                    <a:pt x="1076856" y="259125"/>
                    <a:pt x="1120944" y="290997"/>
                    <a:pt x="1162689" y="322956"/>
                  </a:cubicBezTo>
                  <a:cubicBezTo>
                    <a:pt x="1183176" y="339408"/>
                    <a:pt x="1203447" y="355488"/>
                    <a:pt x="1222212" y="372438"/>
                  </a:cubicBezTo>
                  <a:cubicBezTo>
                    <a:pt x="1241445" y="388878"/>
                    <a:pt x="1259424" y="405866"/>
                    <a:pt x="1276847" y="422493"/>
                  </a:cubicBezTo>
                  <a:cubicBezTo>
                    <a:pt x="1294269" y="439095"/>
                    <a:pt x="1309957" y="456480"/>
                    <a:pt x="1325797" y="472635"/>
                  </a:cubicBezTo>
                  <a:cubicBezTo>
                    <a:pt x="1340940" y="489423"/>
                    <a:pt x="1355425" y="505801"/>
                    <a:pt x="1368758" y="521967"/>
                  </a:cubicBezTo>
                  <a:cubicBezTo>
                    <a:pt x="1381698" y="538432"/>
                    <a:pt x="1394879" y="553615"/>
                    <a:pt x="1405895" y="569209"/>
                  </a:cubicBezTo>
                  <a:cubicBezTo>
                    <a:pt x="1416948" y="584754"/>
                    <a:pt x="1427850" y="599177"/>
                    <a:pt x="1437308" y="613278"/>
                  </a:cubicBezTo>
                  <a:cubicBezTo>
                    <a:pt x="1446475" y="627528"/>
                    <a:pt x="1455073" y="640881"/>
                    <a:pt x="1463024" y="653227"/>
                  </a:cubicBezTo>
                  <a:cubicBezTo>
                    <a:pt x="1470697" y="665709"/>
                    <a:pt x="1477104" y="677595"/>
                    <a:pt x="1483219" y="688074"/>
                  </a:cubicBezTo>
                  <a:cubicBezTo>
                    <a:pt x="1489360" y="698553"/>
                    <a:pt x="1494564" y="708061"/>
                    <a:pt x="1498641" y="716573"/>
                  </a:cubicBezTo>
                  <a:cubicBezTo>
                    <a:pt x="1502832" y="725024"/>
                    <a:pt x="1506415" y="732192"/>
                    <a:pt x="1509302" y="738016"/>
                  </a:cubicBezTo>
                  <a:cubicBezTo>
                    <a:pt x="1514950" y="749703"/>
                    <a:pt x="1517950" y="755937"/>
                    <a:pt x="1517950" y="755937"/>
                  </a:cubicBezTo>
                  <a:cubicBezTo>
                    <a:pt x="1520800" y="761824"/>
                    <a:pt x="1518237" y="768880"/>
                    <a:pt x="1512252" y="771668"/>
                  </a:cubicBezTo>
                  <a:cubicBezTo>
                    <a:pt x="1506947" y="774134"/>
                    <a:pt x="1500730" y="772476"/>
                    <a:pt x="1497400" y="767972"/>
                  </a:cubicBezTo>
                  <a:lnTo>
                    <a:pt x="1497113" y="767573"/>
                  </a:lnTo>
                  <a:cubicBezTo>
                    <a:pt x="1497113" y="767573"/>
                    <a:pt x="1493036" y="762098"/>
                    <a:pt x="1485389" y="751805"/>
                  </a:cubicBezTo>
                  <a:cubicBezTo>
                    <a:pt x="1477615" y="741625"/>
                    <a:pt x="1467257" y="726106"/>
                    <a:pt x="1452620" y="707338"/>
                  </a:cubicBezTo>
                  <a:cubicBezTo>
                    <a:pt x="1445454" y="697880"/>
                    <a:pt x="1437527" y="687426"/>
                    <a:pt x="1428905" y="676026"/>
                  </a:cubicBezTo>
                  <a:cubicBezTo>
                    <a:pt x="1419979" y="664863"/>
                    <a:pt x="1410330" y="652804"/>
                    <a:pt x="1400024" y="639923"/>
                  </a:cubicBezTo>
                  <a:cubicBezTo>
                    <a:pt x="1379373" y="614248"/>
                    <a:pt x="1355075" y="586135"/>
                    <a:pt x="1328169" y="555893"/>
                  </a:cubicBezTo>
                  <a:cubicBezTo>
                    <a:pt x="1314596" y="540871"/>
                    <a:pt x="1299743" y="525863"/>
                    <a:pt x="1285094" y="509708"/>
                  </a:cubicBezTo>
                  <a:cubicBezTo>
                    <a:pt x="1269558" y="494401"/>
                    <a:pt x="1254187" y="477874"/>
                    <a:pt x="1237119" y="462118"/>
                  </a:cubicBezTo>
                  <a:cubicBezTo>
                    <a:pt x="1204085" y="429524"/>
                    <a:pt x="1167024" y="397440"/>
                    <a:pt x="1127937" y="365120"/>
                  </a:cubicBezTo>
                  <a:cubicBezTo>
                    <a:pt x="1118163" y="357056"/>
                    <a:pt x="1107919" y="349377"/>
                    <a:pt x="1097815" y="341374"/>
                  </a:cubicBezTo>
                  <a:cubicBezTo>
                    <a:pt x="1087712" y="333335"/>
                    <a:pt x="1077430" y="325432"/>
                    <a:pt x="1066744" y="317890"/>
                  </a:cubicBezTo>
                  <a:cubicBezTo>
                    <a:pt x="1056197" y="310162"/>
                    <a:pt x="1045586" y="302371"/>
                    <a:pt x="1034925" y="294543"/>
                  </a:cubicBezTo>
                  <a:cubicBezTo>
                    <a:pt x="1024010" y="287064"/>
                    <a:pt x="1013058" y="279522"/>
                    <a:pt x="1002042" y="271968"/>
                  </a:cubicBezTo>
                  <a:cubicBezTo>
                    <a:pt x="957512" y="242448"/>
                    <a:pt x="911157" y="213824"/>
                    <a:pt x="862866" y="188535"/>
                  </a:cubicBezTo>
                  <a:cubicBezTo>
                    <a:pt x="814638" y="163209"/>
                    <a:pt x="765421" y="139265"/>
                    <a:pt x="715269" y="119576"/>
                  </a:cubicBezTo>
                  <a:cubicBezTo>
                    <a:pt x="665141" y="99975"/>
                    <a:pt x="615014" y="82116"/>
                    <a:pt x="565216" y="69161"/>
                  </a:cubicBezTo>
                  <a:cubicBezTo>
                    <a:pt x="552871" y="65539"/>
                    <a:pt x="540513" y="62391"/>
                    <a:pt x="528180" y="59578"/>
                  </a:cubicBezTo>
                  <a:cubicBezTo>
                    <a:pt x="515873" y="56678"/>
                    <a:pt x="503692" y="53803"/>
                    <a:pt x="491639" y="50953"/>
                  </a:cubicBezTo>
                  <a:cubicBezTo>
                    <a:pt x="467278" y="46386"/>
                    <a:pt x="443575" y="41171"/>
                    <a:pt x="420164" y="37998"/>
                  </a:cubicBezTo>
                  <a:cubicBezTo>
                    <a:pt x="373569" y="30195"/>
                    <a:pt x="328987" y="26449"/>
                    <a:pt x="287849" y="23586"/>
                  </a:cubicBezTo>
                  <a:cubicBezTo>
                    <a:pt x="267261" y="22465"/>
                    <a:pt x="247484" y="22366"/>
                    <a:pt x="228707" y="21745"/>
                  </a:cubicBezTo>
                  <a:cubicBezTo>
                    <a:pt x="209904" y="21992"/>
                    <a:pt x="192077" y="22257"/>
                    <a:pt x="175325" y="22493"/>
                  </a:cubicBezTo>
                  <a:cubicBezTo>
                    <a:pt x="158586" y="23428"/>
                    <a:pt x="142937" y="24295"/>
                    <a:pt x="128477" y="25117"/>
                  </a:cubicBezTo>
                  <a:cubicBezTo>
                    <a:pt x="113980" y="25950"/>
                    <a:pt x="100900" y="27855"/>
                    <a:pt x="88973" y="28950"/>
                  </a:cubicBezTo>
                  <a:cubicBezTo>
                    <a:pt x="65258" y="31092"/>
                    <a:pt x="46278" y="34464"/>
                    <a:pt x="33477" y="36368"/>
                  </a:cubicBezTo>
                  <a:cubicBezTo>
                    <a:pt x="20625" y="38372"/>
                    <a:pt x="13788" y="39441"/>
                    <a:pt x="13788" y="39441"/>
                  </a:cubicBezTo>
                  <a:cubicBezTo>
                    <a:pt x="7229" y="40460"/>
                    <a:pt x="1101" y="36082"/>
                    <a:pt x="63" y="29646"/>
                  </a:cubicBezTo>
                  <a:cubicBezTo>
                    <a:pt x="-975" y="23224"/>
                    <a:pt x="3483" y="17176"/>
                    <a:pt x="10027" y="16156"/>
                  </a:cubicBezTo>
                  <a:cubicBezTo>
                    <a:pt x="10099" y="16143"/>
                    <a:pt x="10243" y="16120"/>
                    <a:pt x="10315" y="16120"/>
                  </a:cubicBezTo>
                </a:path>
              </a:pathLst>
            </a:custGeom>
            <a:grpFill/>
            <a:ln w="126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8" name="Freeform 43">
              <a:extLst>
                <a:ext uri="{FF2B5EF4-FFF2-40B4-BE49-F238E27FC236}">
                  <a16:creationId xmlns:a16="http://schemas.microsoft.com/office/drawing/2014/main" id="{4B6BFC5A-45F2-E937-6939-4D4D23E6F63E}"/>
                </a:ext>
              </a:extLst>
            </p:cNvPr>
            <p:cNvSpPr/>
            <p:nvPr/>
          </p:nvSpPr>
          <p:spPr>
            <a:xfrm>
              <a:off x="6642156" y="3574516"/>
              <a:ext cx="280504" cy="324877"/>
            </a:xfrm>
            <a:custGeom>
              <a:avLst/>
              <a:gdLst>
                <a:gd name="connsiteX0" fmla="*/ 244650 w 280504"/>
                <a:gd name="connsiteY0" fmla="*/ 13288 h 324877"/>
                <a:gd name="connsiteX1" fmla="*/ 241308 w 280504"/>
                <a:gd name="connsiteY1" fmla="*/ 49292 h 324877"/>
                <a:gd name="connsiteX2" fmla="*/ 240511 w 280504"/>
                <a:gd name="connsiteY2" fmla="*/ 85321 h 324877"/>
                <a:gd name="connsiteX3" fmla="*/ 245146 w 280504"/>
                <a:gd name="connsiteY3" fmla="*/ 157192 h 324877"/>
                <a:gd name="connsiteX4" fmla="*/ 250679 w 280504"/>
                <a:gd name="connsiteY4" fmla="*/ 192761 h 324877"/>
                <a:gd name="connsiteX5" fmla="*/ 258327 w 280504"/>
                <a:gd name="connsiteY5" fmla="*/ 227906 h 324877"/>
                <a:gd name="connsiteX6" fmla="*/ 279231 w 280504"/>
                <a:gd name="connsiteY6" fmla="*/ 296479 h 324877"/>
                <a:gd name="connsiteX7" fmla="*/ 265759 w 280504"/>
                <a:gd name="connsiteY7" fmla="*/ 323609 h 324877"/>
                <a:gd name="connsiteX8" fmla="*/ 251667 w 280504"/>
                <a:gd name="connsiteY8" fmla="*/ 323638 h 324877"/>
                <a:gd name="connsiteX9" fmla="*/ 248275 w 280504"/>
                <a:gd name="connsiteY9" fmla="*/ 322491 h 324877"/>
                <a:gd name="connsiteX10" fmla="*/ 217140 w 280504"/>
                <a:gd name="connsiteY10" fmla="*/ 312012 h 324877"/>
                <a:gd name="connsiteX11" fmla="*/ 186081 w 280504"/>
                <a:gd name="connsiteY11" fmla="*/ 301409 h 324877"/>
                <a:gd name="connsiteX12" fmla="*/ 155186 w 280504"/>
                <a:gd name="connsiteY12" fmla="*/ 290569 h 324877"/>
                <a:gd name="connsiteX13" fmla="*/ 124419 w 280504"/>
                <a:gd name="connsiteY13" fmla="*/ 279431 h 324877"/>
                <a:gd name="connsiteX14" fmla="*/ 63820 w 280504"/>
                <a:gd name="connsiteY14" fmla="*/ 254490 h 324877"/>
                <a:gd name="connsiteX15" fmla="*/ 5310 w 280504"/>
                <a:gd name="connsiteY15" fmla="*/ 222295 h 324877"/>
                <a:gd name="connsiteX16" fmla="*/ 2145 w 280504"/>
                <a:gd name="connsiteY16" fmla="*/ 204423 h 324877"/>
                <a:gd name="connsiteX17" fmla="*/ 12262 w 280504"/>
                <a:gd name="connsiteY17" fmla="*/ 198425 h 324877"/>
                <a:gd name="connsiteX18" fmla="*/ 12513 w 280504"/>
                <a:gd name="connsiteY18" fmla="*/ 198425 h 324877"/>
                <a:gd name="connsiteX19" fmla="*/ 46738 w 280504"/>
                <a:gd name="connsiteY19" fmla="*/ 201635 h 324877"/>
                <a:gd name="connsiteX20" fmla="*/ 79975 w 280504"/>
                <a:gd name="connsiteY20" fmla="*/ 207982 h 324877"/>
                <a:gd name="connsiteX21" fmla="*/ 144207 w 280504"/>
                <a:gd name="connsiteY21" fmla="*/ 227147 h 324877"/>
                <a:gd name="connsiteX22" fmla="*/ 206148 w 280504"/>
                <a:gd name="connsiteY22" fmla="*/ 252374 h 324877"/>
                <a:gd name="connsiteX23" fmla="*/ 266303 w 280504"/>
                <a:gd name="connsiteY23" fmla="*/ 281571 h 324877"/>
                <a:gd name="connsiteX24" fmla="*/ 235371 w 280504"/>
                <a:gd name="connsiteY24" fmla="*/ 307606 h 324877"/>
                <a:gd name="connsiteX25" fmla="*/ 229483 w 280504"/>
                <a:gd name="connsiteY25" fmla="*/ 270556 h 324877"/>
                <a:gd name="connsiteX26" fmla="*/ 225204 w 280504"/>
                <a:gd name="connsiteY26" fmla="*/ 233420 h 324877"/>
                <a:gd name="connsiteX27" fmla="*/ 221973 w 280504"/>
                <a:gd name="connsiteY27" fmla="*/ 196333 h 324877"/>
                <a:gd name="connsiteX28" fmla="*/ 219745 w 280504"/>
                <a:gd name="connsiteY28" fmla="*/ 159284 h 324877"/>
                <a:gd name="connsiteX29" fmla="*/ 218503 w 280504"/>
                <a:gd name="connsiteY29" fmla="*/ 122272 h 324877"/>
                <a:gd name="connsiteX30" fmla="*/ 218287 w 280504"/>
                <a:gd name="connsiteY30" fmla="*/ 85297 h 324877"/>
                <a:gd name="connsiteX31" fmla="*/ 218036 w 280504"/>
                <a:gd name="connsiteY31" fmla="*/ 48322 h 324877"/>
                <a:gd name="connsiteX32" fmla="*/ 218417 w 280504"/>
                <a:gd name="connsiteY32" fmla="*/ 11472 h 324877"/>
                <a:gd name="connsiteX33" fmla="*/ 218417 w 280504"/>
                <a:gd name="connsiteY33" fmla="*/ 11225 h 324877"/>
                <a:gd name="connsiteX34" fmla="*/ 232091 w 280504"/>
                <a:gd name="connsiteY34" fmla="*/ -88 h 324877"/>
                <a:gd name="connsiteX35" fmla="*/ 244183 w 280504"/>
                <a:gd name="connsiteY35" fmla="*/ 12208 h 324877"/>
                <a:gd name="connsiteX36" fmla="*/ 244664 w 280504"/>
                <a:gd name="connsiteY36" fmla="*/ 13277 h 324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504" h="324877">
                  <a:moveTo>
                    <a:pt x="244650" y="13288"/>
                  </a:moveTo>
                  <a:cubicBezTo>
                    <a:pt x="243003" y="25447"/>
                    <a:pt x="242195" y="37469"/>
                    <a:pt x="241308" y="49292"/>
                  </a:cubicBezTo>
                  <a:cubicBezTo>
                    <a:pt x="240752" y="61289"/>
                    <a:pt x="240562" y="73311"/>
                    <a:pt x="240511" y="85321"/>
                  </a:cubicBezTo>
                  <a:cubicBezTo>
                    <a:pt x="240502" y="109353"/>
                    <a:pt x="242310" y="133359"/>
                    <a:pt x="245146" y="157192"/>
                  </a:cubicBezTo>
                  <a:cubicBezTo>
                    <a:pt x="246689" y="169102"/>
                    <a:pt x="248627" y="180950"/>
                    <a:pt x="250679" y="192761"/>
                  </a:cubicBezTo>
                  <a:cubicBezTo>
                    <a:pt x="252843" y="204571"/>
                    <a:pt x="255592" y="216245"/>
                    <a:pt x="258327" y="227906"/>
                  </a:cubicBezTo>
                  <a:cubicBezTo>
                    <a:pt x="264214" y="251141"/>
                    <a:pt x="271342" y="273990"/>
                    <a:pt x="279231" y="296479"/>
                  </a:cubicBezTo>
                  <a:cubicBezTo>
                    <a:pt x="283131" y="307618"/>
                    <a:pt x="277103" y="319776"/>
                    <a:pt x="265759" y="323609"/>
                  </a:cubicBezTo>
                  <a:cubicBezTo>
                    <a:pt x="261011" y="325215"/>
                    <a:pt x="256086" y="325116"/>
                    <a:pt x="251667" y="323638"/>
                  </a:cubicBezTo>
                  <a:lnTo>
                    <a:pt x="248275" y="322491"/>
                  </a:lnTo>
                  <a:lnTo>
                    <a:pt x="217140" y="312012"/>
                  </a:lnTo>
                  <a:cubicBezTo>
                    <a:pt x="206808" y="308403"/>
                    <a:pt x="196349" y="305130"/>
                    <a:pt x="186081" y="301409"/>
                  </a:cubicBezTo>
                  <a:cubicBezTo>
                    <a:pt x="175812" y="297725"/>
                    <a:pt x="165442" y="294303"/>
                    <a:pt x="155186" y="290569"/>
                  </a:cubicBezTo>
                  <a:lnTo>
                    <a:pt x="124419" y="279431"/>
                  </a:lnTo>
                  <a:cubicBezTo>
                    <a:pt x="103919" y="271988"/>
                    <a:pt x="83737" y="263725"/>
                    <a:pt x="63820" y="254490"/>
                  </a:cubicBezTo>
                  <a:cubicBezTo>
                    <a:pt x="43954" y="245132"/>
                    <a:pt x="24240" y="235188"/>
                    <a:pt x="5310" y="222295"/>
                  </a:cubicBezTo>
                  <a:cubicBezTo>
                    <a:pt x="-387" y="218412"/>
                    <a:pt x="-1793" y="210024"/>
                    <a:pt x="2145" y="204423"/>
                  </a:cubicBezTo>
                  <a:cubicBezTo>
                    <a:pt x="4539" y="201037"/>
                    <a:pt x="8349" y="198425"/>
                    <a:pt x="12262" y="198425"/>
                  </a:cubicBezTo>
                  <a:lnTo>
                    <a:pt x="12513" y="198425"/>
                  </a:lnTo>
                  <a:cubicBezTo>
                    <a:pt x="24200" y="198425"/>
                    <a:pt x="35443" y="200354"/>
                    <a:pt x="46738" y="201635"/>
                  </a:cubicBezTo>
                  <a:cubicBezTo>
                    <a:pt x="57880" y="203364"/>
                    <a:pt x="69035" y="205481"/>
                    <a:pt x="79975" y="207982"/>
                  </a:cubicBezTo>
                  <a:cubicBezTo>
                    <a:pt x="101854" y="212873"/>
                    <a:pt x="123278" y="219419"/>
                    <a:pt x="144207" y="227147"/>
                  </a:cubicBezTo>
                  <a:cubicBezTo>
                    <a:pt x="165086" y="234951"/>
                    <a:pt x="185826" y="243239"/>
                    <a:pt x="206148" y="252374"/>
                  </a:cubicBezTo>
                  <a:cubicBezTo>
                    <a:pt x="226508" y="261447"/>
                    <a:pt x="246538" y="271303"/>
                    <a:pt x="266303" y="281571"/>
                  </a:cubicBezTo>
                  <a:lnTo>
                    <a:pt x="235371" y="307606"/>
                  </a:lnTo>
                  <a:cubicBezTo>
                    <a:pt x="233131" y="295273"/>
                    <a:pt x="231218" y="282927"/>
                    <a:pt x="229483" y="270556"/>
                  </a:cubicBezTo>
                  <a:cubicBezTo>
                    <a:pt x="227825" y="258174"/>
                    <a:pt x="226508" y="245790"/>
                    <a:pt x="225204" y="233420"/>
                  </a:cubicBezTo>
                  <a:cubicBezTo>
                    <a:pt x="223886" y="221062"/>
                    <a:pt x="223000" y="208679"/>
                    <a:pt x="221973" y="196333"/>
                  </a:cubicBezTo>
                  <a:cubicBezTo>
                    <a:pt x="220997" y="183975"/>
                    <a:pt x="220351" y="171629"/>
                    <a:pt x="219745" y="159284"/>
                  </a:cubicBezTo>
                  <a:cubicBezTo>
                    <a:pt x="219099" y="146951"/>
                    <a:pt x="218808" y="134605"/>
                    <a:pt x="218503" y="122272"/>
                  </a:cubicBezTo>
                  <a:lnTo>
                    <a:pt x="218287" y="85297"/>
                  </a:lnTo>
                  <a:cubicBezTo>
                    <a:pt x="218359" y="72964"/>
                    <a:pt x="217577" y="60643"/>
                    <a:pt x="218036" y="48322"/>
                  </a:cubicBezTo>
                  <a:lnTo>
                    <a:pt x="218417" y="11472"/>
                  </a:lnTo>
                  <a:lnTo>
                    <a:pt x="218417" y="11225"/>
                  </a:lnTo>
                  <a:cubicBezTo>
                    <a:pt x="218417" y="4704"/>
                    <a:pt x="225469" y="-349"/>
                    <a:pt x="232091" y="-88"/>
                  </a:cubicBezTo>
                  <a:cubicBezTo>
                    <a:pt x="238725" y="195"/>
                    <a:pt x="244462" y="5687"/>
                    <a:pt x="244183" y="12208"/>
                  </a:cubicBezTo>
                  <a:cubicBezTo>
                    <a:pt x="244154" y="12561"/>
                    <a:pt x="244714" y="12931"/>
                    <a:pt x="244664" y="13277"/>
                  </a:cubicBezTo>
                </a:path>
              </a:pathLst>
            </a:custGeom>
            <a:grpFill/>
            <a:ln w="126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0" name="Graphic 43">
            <a:extLst>
              <a:ext uri="{FF2B5EF4-FFF2-40B4-BE49-F238E27FC236}">
                <a16:creationId xmlns:a16="http://schemas.microsoft.com/office/drawing/2014/main" id="{5E2B4392-38B9-D037-4B3D-186AF7B718A2}"/>
              </a:ext>
            </a:extLst>
          </p:cNvPr>
          <p:cNvGrpSpPr/>
          <p:nvPr/>
        </p:nvGrpSpPr>
        <p:grpSpPr>
          <a:xfrm rot="18739841" flipH="1" flipV="1">
            <a:off x="3209887" y="4103491"/>
            <a:ext cx="1056563" cy="992222"/>
            <a:chOff x="5270498" y="2952750"/>
            <a:chExt cx="1652162" cy="946643"/>
          </a:xfrm>
          <a:solidFill>
            <a:schemeClr val="bg1"/>
          </a:solidFill>
        </p:grpSpPr>
        <p:sp>
          <p:nvSpPr>
            <p:cNvPr id="271" name="Freeform 42">
              <a:extLst>
                <a:ext uri="{FF2B5EF4-FFF2-40B4-BE49-F238E27FC236}">
                  <a16:creationId xmlns:a16="http://schemas.microsoft.com/office/drawing/2014/main" id="{58FA4D83-76DA-1322-F3B2-8B3923464055}"/>
                </a:ext>
              </a:extLst>
            </p:cNvPr>
            <p:cNvSpPr/>
            <p:nvPr/>
          </p:nvSpPr>
          <p:spPr>
            <a:xfrm>
              <a:off x="5270498" y="2952750"/>
              <a:ext cx="1519200" cy="772908"/>
            </a:xfrm>
            <a:custGeom>
              <a:avLst/>
              <a:gdLst>
                <a:gd name="connsiteX0" fmla="*/ 10315 w 1519201"/>
                <a:gd name="connsiteY0" fmla="*/ 16104 h 772908"/>
                <a:gd name="connsiteX1" fmla="*/ 30066 w 1519201"/>
                <a:gd name="connsiteY1" fmla="*/ 13529 h 772908"/>
                <a:gd name="connsiteX2" fmla="*/ 86285 w 1519201"/>
                <a:gd name="connsiteY2" fmla="*/ 6858 h 772908"/>
                <a:gd name="connsiteX3" fmla="*/ 174511 w 1519201"/>
                <a:gd name="connsiteY3" fmla="*/ 760 h 772908"/>
                <a:gd name="connsiteX4" fmla="*/ 228804 w 1519201"/>
                <a:gd name="connsiteY4" fmla="*/ -97 h 772908"/>
                <a:gd name="connsiteX5" fmla="*/ 288972 w 1519201"/>
                <a:gd name="connsiteY5" fmla="*/ 1621 h 772908"/>
                <a:gd name="connsiteX6" fmla="*/ 423832 w 1519201"/>
                <a:gd name="connsiteY6" fmla="*/ 14091 h 772908"/>
                <a:gd name="connsiteX7" fmla="*/ 572315 w 1519201"/>
                <a:gd name="connsiteY7" fmla="*/ 42341 h 772908"/>
                <a:gd name="connsiteX8" fmla="*/ 727508 w 1519201"/>
                <a:gd name="connsiteY8" fmla="*/ 87953 h 772908"/>
                <a:gd name="connsiteX9" fmla="*/ 882310 w 1519201"/>
                <a:gd name="connsiteY9" fmla="*/ 151050 h 772908"/>
                <a:gd name="connsiteX10" fmla="*/ 1029425 w 1519201"/>
                <a:gd name="connsiteY10" fmla="*/ 230712 h 772908"/>
                <a:gd name="connsiteX11" fmla="*/ 1162689 w 1519201"/>
                <a:gd name="connsiteY11" fmla="*/ 322956 h 772908"/>
                <a:gd name="connsiteX12" fmla="*/ 1222212 w 1519201"/>
                <a:gd name="connsiteY12" fmla="*/ 372438 h 772908"/>
                <a:gd name="connsiteX13" fmla="*/ 1276847 w 1519201"/>
                <a:gd name="connsiteY13" fmla="*/ 422493 h 772908"/>
                <a:gd name="connsiteX14" fmla="*/ 1325797 w 1519201"/>
                <a:gd name="connsiteY14" fmla="*/ 472635 h 772908"/>
                <a:gd name="connsiteX15" fmla="*/ 1368758 w 1519201"/>
                <a:gd name="connsiteY15" fmla="*/ 521967 h 772908"/>
                <a:gd name="connsiteX16" fmla="*/ 1405895 w 1519201"/>
                <a:gd name="connsiteY16" fmla="*/ 569209 h 772908"/>
                <a:gd name="connsiteX17" fmla="*/ 1437308 w 1519201"/>
                <a:gd name="connsiteY17" fmla="*/ 613278 h 772908"/>
                <a:gd name="connsiteX18" fmla="*/ 1463024 w 1519201"/>
                <a:gd name="connsiteY18" fmla="*/ 653227 h 772908"/>
                <a:gd name="connsiteX19" fmla="*/ 1483219 w 1519201"/>
                <a:gd name="connsiteY19" fmla="*/ 688074 h 772908"/>
                <a:gd name="connsiteX20" fmla="*/ 1498641 w 1519201"/>
                <a:gd name="connsiteY20" fmla="*/ 716573 h 772908"/>
                <a:gd name="connsiteX21" fmla="*/ 1509302 w 1519201"/>
                <a:gd name="connsiteY21" fmla="*/ 738016 h 772908"/>
                <a:gd name="connsiteX22" fmla="*/ 1517950 w 1519201"/>
                <a:gd name="connsiteY22" fmla="*/ 755937 h 772908"/>
                <a:gd name="connsiteX23" fmla="*/ 1512252 w 1519201"/>
                <a:gd name="connsiteY23" fmla="*/ 771668 h 772908"/>
                <a:gd name="connsiteX24" fmla="*/ 1497400 w 1519201"/>
                <a:gd name="connsiteY24" fmla="*/ 767972 h 772908"/>
                <a:gd name="connsiteX25" fmla="*/ 1497113 w 1519201"/>
                <a:gd name="connsiteY25" fmla="*/ 767573 h 772908"/>
                <a:gd name="connsiteX26" fmla="*/ 1485389 w 1519201"/>
                <a:gd name="connsiteY26" fmla="*/ 751805 h 772908"/>
                <a:gd name="connsiteX27" fmla="*/ 1452620 w 1519201"/>
                <a:gd name="connsiteY27" fmla="*/ 707338 h 772908"/>
                <a:gd name="connsiteX28" fmla="*/ 1428905 w 1519201"/>
                <a:gd name="connsiteY28" fmla="*/ 676026 h 772908"/>
                <a:gd name="connsiteX29" fmla="*/ 1400024 w 1519201"/>
                <a:gd name="connsiteY29" fmla="*/ 639923 h 772908"/>
                <a:gd name="connsiteX30" fmla="*/ 1328169 w 1519201"/>
                <a:gd name="connsiteY30" fmla="*/ 555893 h 772908"/>
                <a:gd name="connsiteX31" fmla="*/ 1285094 w 1519201"/>
                <a:gd name="connsiteY31" fmla="*/ 509708 h 772908"/>
                <a:gd name="connsiteX32" fmla="*/ 1237119 w 1519201"/>
                <a:gd name="connsiteY32" fmla="*/ 462118 h 772908"/>
                <a:gd name="connsiteX33" fmla="*/ 1127937 w 1519201"/>
                <a:gd name="connsiteY33" fmla="*/ 365120 h 772908"/>
                <a:gd name="connsiteX34" fmla="*/ 1097815 w 1519201"/>
                <a:gd name="connsiteY34" fmla="*/ 341374 h 772908"/>
                <a:gd name="connsiteX35" fmla="*/ 1066744 w 1519201"/>
                <a:gd name="connsiteY35" fmla="*/ 317890 h 772908"/>
                <a:gd name="connsiteX36" fmla="*/ 1034925 w 1519201"/>
                <a:gd name="connsiteY36" fmla="*/ 294543 h 772908"/>
                <a:gd name="connsiteX37" fmla="*/ 1002042 w 1519201"/>
                <a:gd name="connsiteY37" fmla="*/ 271968 h 772908"/>
                <a:gd name="connsiteX38" fmla="*/ 862866 w 1519201"/>
                <a:gd name="connsiteY38" fmla="*/ 188535 h 772908"/>
                <a:gd name="connsiteX39" fmla="*/ 715269 w 1519201"/>
                <a:gd name="connsiteY39" fmla="*/ 119576 h 772908"/>
                <a:gd name="connsiteX40" fmla="*/ 565216 w 1519201"/>
                <a:gd name="connsiteY40" fmla="*/ 69161 h 772908"/>
                <a:gd name="connsiteX41" fmla="*/ 528180 w 1519201"/>
                <a:gd name="connsiteY41" fmla="*/ 59578 h 772908"/>
                <a:gd name="connsiteX42" fmla="*/ 491639 w 1519201"/>
                <a:gd name="connsiteY42" fmla="*/ 50953 h 772908"/>
                <a:gd name="connsiteX43" fmla="*/ 420164 w 1519201"/>
                <a:gd name="connsiteY43" fmla="*/ 37998 h 772908"/>
                <a:gd name="connsiteX44" fmla="*/ 287849 w 1519201"/>
                <a:gd name="connsiteY44" fmla="*/ 23586 h 772908"/>
                <a:gd name="connsiteX45" fmla="*/ 228707 w 1519201"/>
                <a:gd name="connsiteY45" fmla="*/ 21745 h 772908"/>
                <a:gd name="connsiteX46" fmla="*/ 175325 w 1519201"/>
                <a:gd name="connsiteY46" fmla="*/ 22493 h 772908"/>
                <a:gd name="connsiteX47" fmla="*/ 128477 w 1519201"/>
                <a:gd name="connsiteY47" fmla="*/ 25117 h 772908"/>
                <a:gd name="connsiteX48" fmla="*/ 88973 w 1519201"/>
                <a:gd name="connsiteY48" fmla="*/ 28950 h 772908"/>
                <a:gd name="connsiteX49" fmla="*/ 33477 w 1519201"/>
                <a:gd name="connsiteY49" fmla="*/ 36368 h 772908"/>
                <a:gd name="connsiteX50" fmla="*/ 13788 w 1519201"/>
                <a:gd name="connsiteY50" fmla="*/ 39441 h 772908"/>
                <a:gd name="connsiteX51" fmla="*/ 63 w 1519201"/>
                <a:gd name="connsiteY51" fmla="*/ 29646 h 772908"/>
                <a:gd name="connsiteX52" fmla="*/ 10027 w 1519201"/>
                <a:gd name="connsiteY52" fmla="*/ 16156 h 772908"/>
                <a:gd name="connsiteX53" fmla="*/ 10315 w 1519201"/>
                <a:gd name="connsiteY53" fmla="*/ 16120 h 772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519201" h="772908">
                  <a:moveTo>
                    <a:pt x="10315" y="16104"/>
                  </a:moveTo>
                  <a:cubicBezTo>
                    <a:pt x="10315" y="16104"/>
                    <a:pt x="17177" y="15208"/>
                    <a:pt x="30066" y="13529"/>
                  </a:cubicBezTo>
                  <a:cubicBezTo>
                    <a:pt x="43032" y="12036"/>
                    <a:pt x="61620" y="8750"/>
                    <a:pt x="86285" y="6858"/>
                  </a:cubicBezTo>
                  <a:cubicBezTo>
                    <a:pt x="110797" y="4131"/>
                    <a:pt x="140476" y="2552"/>
                    <a:pt x="174511" y="760"/>
                  </a:cubicBezTo>
                  <a:cubicBezTo>
                    <a:pt x="191553" y="478"/>
                    <a:pt x="209697" y="213"/>
                    <a:pt x="228804" y="-97"/>
                  </a:cubicBezTo>
                  <a:cubicBezTo>
                    <a:pt x="247910" y="474"/>
                    <a:pt x="268030" y="626"/>
                    <a:pt x="288972" y="1621"/>
                  </a:cubicBezTo>
                  <a:cubicBezTo>
                    <a:pt x="330844" y="3847"/>
                    <a:pt x="376274" y="6935"/>
                    <a:pt x="423832" y="14091"/>
                  </a:cubicBezTo>
                  <a:cubicBezTo>
                    <a:pt x="471439" y="20649"/>
                    <a:pt x="521326" y="30070"/>
                    <a:pt x="572315" y="42341"/>
                  </a:cubicBezTo>
                  <a:cubicBezTo>
                    <a:pt x="623417" y="54314"/>
                    <a:pt x="675406" y="69933"/>
                    <a:pt x="727508" y="87953"/>
                  </a:cubicBezTo>
                  <a:cubicBezTo>
                    <a:pt x="779814" y="105538"/>
                    <a:pt x="831435" y="127492"/>
                    <a:pt x="882310" y="151050"/>
                  </a:cubicBezTo>
                  <a:cubicBezTo>
                    <a:pt x="933311" y="174485"/>
                    <a:pt x="982109" y="202263"/>
                    <a:pt x="1029425" y="230712"/>
                  </a:cubicBezTo>
                  <a:cubicBezTo>
                    <a:pt x="1076856" y="259125"/>
                    <a:pt x="1120944" y="290997"/>
                    <a:pt x="1162689" y="322956"/>
                  </a:cubicBezTo>
                  <a:cubicBezTo>
                    <a:pt x="1183176" y="339408"/>
                    <a:pt x="1203447" y="355488"/>
                    <a:pt x="1222212" y="372438"/>
                  </a:cubicBezTo>
                  <a:cubicBezTo>
                    <a:pt x="1241445" y="388878"/>
                    <a:pt x="1259424" y="405866"/>
                    <a:pt x="1276847" y="422493"/>
                  </a:cubicBezTo>
                  <a:cubicBezTo>
                    <a:pt x="1294269" y="439095"/>
                    <a:pt x="1309957" y="456480"/>
                    <a:pt x="1325797" y="472635"/>
                  </a:cubicBezTo>
                  <a:cubicBezTo>
                    <a:pt x="1340940" y="489423"/>
                    <a:pt x="1355425" y="505801"/>
                    <a:pt x="1368758" y="521967"/>
                  </a:cubicBezTo>
                  <a:cubicBezTo>
                    <a:pt x="1381698" y="538432"/>
                    <a:pt x="1394879" y="553615"/>
                    <a:pt x="1405895" y="569209"/>
                  </a:cubicBezTo>
                  <a:cubicBezTo>
                    <a:pt x="1416948" y="584754"/>
                    <a:pt x="1427850" y="599177"/>
                    <a:pt x="1437308" y="613278"/>
                  </a:cubicBezTo>
                  <a:cubicBezTo>
                    <a:pt x="1446475" y="627528"/>
                    <a:pt x="1455073" y="640881"/>
                    <a:pt x="1463024" y="653227"/>
                  </a:cubicBezTo>
                  <a:cubicBezTo>
                    <a:pt x="1470697" y="665709"/>
                    <a:pt x="1477104" y="677595"/>
                    <a:pt x="1483219" y="688074"/>
                  </a:cubicBezTo>
                  <a:cubicBezTo>
                    <a:pt x="1489360" y="698553"/>
                    <a:pt x="1494564" y="708061"/>
                    <a:pt x="1498641" y="716573"/>
                  </a:cubicBezTo>
                  <a:cubicBezTo>
                    <a:pt x="1502832" y="725024"/>
                    <a:pt x="1506415" y="732192"/>
                    <a:pt x="1509302" y="738016"/>
                  </a:cubicBezTo>
                  <a:cubicBezTo>
                    <a:pt x="1514950" y="749703"/>
                    <a:pt x="1517950" y="755937"/>
                    <a:pt x="1517950" y="755937"/>
                  </a:cubicBezTo>
                  <a:cubicBezTo>
                    <a:pt x="1520800" y="761824"/>
                    <a:pt x="1518237" y="768880"/>
                    <a:pt x="1512252" y="771668"/>
                  </a:cubicBezTo>
                  <a:cubicBezTo>
                    <a:pt x="1506947" y="774134"/>
                    <a:pt x="1500730" y="772476"/>
                    <a:pt x="1497400" y="767972"/>
                  </a:cubicBezTo>
                  <a:lnTo>
                    <a:pt x="1497113" y="767573"/>
                  </a:lnTo>
                  <a:cubicBezTo>
                    <a:pt x="1497113" y="767573"/>
                    <a:pt x="1493036" y="762098"/>
                    <a:pt x="1485389" y="751805"/>
                  </a:cubicBezTo>
                  <a:cubicBezTo>
                    <a:pt x="1477615" y="741625"/>
                    <a:pt x="1467257" y="726106"/>
                    <a:pt x="1452620" y="707338"/>
                  </a:cubicBezTo>
                  <a:cubicBezTo>
                    <a:pt x="1445454" y="697880"/>
                    <a:pt x="1437527" y="687426"/>
                    <a:pt x="1428905" y="676026"/>
                  </a:cubicBezTo>
                  <a:cubicBezTo>
                    <a:pt x="1419979" y="664863"/>
                    <a:pt x="1410330" y="652804"/>
                    <a:pt x="1400024" y="639923"/>
                  </a:cubicBezTo>
                  <a:cubicBezTo>
                    <a:pt x="1379373" y="614248"/>
                    <a:pt x="1355075" y="586135"/>
                    <a:pt x="1328169" y="555893"/>
                  </a:cubicBezTo>
                  <a:cubicBezTo>
                    <a:pt x="1314596" y="540871"/>
                    <a:pt x="1299743" y="525863"/>
                    <a:pt x="1285094" y="509708"/>
                  </a:cubicBezTo>
                  <a:cubicBezTo>
                    <a:pt x="1269558" y="494401"/>
                    <a:pt x="1254187" y="477874"/>
                    <a:pt x="1237119" y="462118"/>
                  </a:cubicBezTo>
                  <a:cubicBezTo>
                    <a:pt x="1204085" y="429524"/>
                    <a:pt x="1167024" y="397440"/>
                    <a:pt x="1127937" y="365120"/>
                  </a:cubicBezTo>
                  <a:cubicBezTo>
                    <a:pt x="1118163" y="357056"/>
                    <a:pt x="1107919" y="349377"/>
                    <a:pt x="1097815" y="341374"/>
                  </a:cubicBezTo>
                  <a:cubicBezTo>
                    <a:pt x="1087712" y="333335"/>
                    <a:pt x="1077430" y="325432"/>
                    <a:pt x="1066744" y="317890"/>
                  </a:cubicBezTo>
                  <a:cubicBezTo>
                    <a:pt x="1056197" y="310162"/>
                    <a:pt x="1045586" y="302371"/>
                    <a:pt x="1034925" y="294543"/>
                  </a:cubicBezTo>
                  <a:cubicBezTo>
                    <a:pt x="1024010" y="287064"/>
                    <a:pt x="1013058" y="279522"/>
                    <a:pt x="1002042" y="271968"/>
                  </a:cubicBezTo>
                  <a:cubicBezTo>
                    <a:pt x="957512" y="242448"/>
                    <a:pt x="911157" y="213824"/>
                    <a:pt x="862866" y="188535"/>
                  </a:cubicBezTo>
                  <a:cubicBezTo>
                    <a:pt x="814638" y="163209"/>
                    <a:pt x="765421" y="139265"/>
                    <a:pt x="715269" y="119576"/>
                  </a:cubicBezTo>
                  <a:cubicBezTo>
                    <a:pt x="665141" y="99975"/>
                    <a:pt x="615014" y="82116"/>
                    <a:pt x="565216" y="69161"/>
                  </a:cubicBezTo>
                  <a:cubicBezTo>
                    <a:pt x="552871" y="65539"/>
                    <a:pt x="540513" y="62391"/>
                    <a:pt x="528180" y="59578"/>
                  </a:cubicBezTo>
                  <a:cubicBezTo>
                    <a:pt x="515873" y="56678"/>
                    <a:pt x="503692" y="53803"/>
                    <a:pt x="491639" y="50953"/>
                  </a:cubicBezTo>
                  <a:cubicBezTo>
                    <a:pt x="467278" y="46386"/>
                    <a:pt x="443575" y="41171"/>
                    <a:pt x="420164" y="37998"/>
                  </a:cubicBezTo>
                  <a:cubicBezTo>
                    <a:pt x="373569" y="30195"/>
                    <a:pt x="328987" y="26449"/>
                    <a:pt x="287849" y="23586"/>
                  </a:cubicBezTo>
                  <a:cubicBezTo>
                    <a:pt x="267261" y="22465"/>
                    <a:pt x="247484" y="22366"/>
                    <a:pt x="228707" y="21745"/>
                  </a:cubicBezTo>
                  <a:cubicBezTo>
                    <a:pt x="209904" y="21992"/>
                    <a:pt x="192077" y="22257"/>
                    <a:pt x="175325" y="22493"/>
                  </a:cubicBezTo>
                  <a:cubicBezTo>
                    <a:pt x="158586" y="23428"/>
                    <a:pt x="142937" y="24295"/>
                    <a:pt x="128477" y="25117"/>
                  </a:cubicBezTo>
                  <a:cubicBezTo>
                    <a:pt x="113980" y="25950"/>
                    <a:pt x="100900" y="27855"/>
                    <a:pt x="88973" y="28950"/>
                  </a:cubicBezTo>
                  <a:cubicBezTo>
                    <a:pt x="65258" y="31092"/>
                    <a:pt x="46278" y="34464"/>
                    <a:pt x="33477" y="36368"/>
                  </a:cubicBezTo>
                  <a:cubicBezTo>
                    <a:pt x="20625" y="38372"/>
                    <a:pt x="13788" y="39441"/>
                    <a:pt x="13788" y="39441"/>
                  </a:cubicBezTo>
                  <a:cubicBezTo>
                    <a:pt x="7229" y="40460"/>
                    <a:pt x="1101" y="36082"/>
                    <a:pt x="63" y="29646"/>
                  </a:cubicBezTo>
                  <a:cubicBezTo>
                    <a:pt x="-975" y="23224"/>
                    <a:pt x="3483" y="17176"/>
                    <a:pt x="10027" y="16156"/>
                  </a:cubicBezTo>
                  <a:cubicBezTo>
                    <a:pt x="10099" y="16143"/>
                    <a:pt x="10243" y="16120"/>
                    <a:pt x="10315" y="16120"/>
                  </a:cubicBezTo>
                </a:path>
              </a:pathLst>
            </a:custGeom>
            <a:grpFill/>
            <a:ln w="126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2" name="Freeform 43">
              <a:extLst>
                <a:ext uri="{FF2B5EF4-FFF2-40B4-BE49-F238E27FC236}">
                  <a16:creationId xmlns:a16="http://schemas.microsoft.com/office/drawing/2014/main" id="{BF1983FA-18AA-6BC8-C610-D537A4424789}"/>
                </a:ext>
              </a:extLst>
            </p:cNvPr>
            <p:cNvSpPr/>
            <p:nvPr/>
          </p:nvSpPr>
          <p:spPr>
            <a:xfrm>
              <a:off x="6642156" y="3574516"/>
              <a:ext cx="280504" cy="324877"/>
            </a:xfrm>
            <a:custGeom>
              <a:avLst/>
              <a:gdLst>
                <a:gd name="connsiteX0" fmla="*/ 244650 w 280504"/>
                <a:gd name="connsiteY0" fmla="*/ 13288 h 324877"/>
                <a:gd name="connsiteX1" fmla="*/ 241308 w 280504"/>
                <a:gd name="connsiteY1" fmla="*/ 49292 h 324877"/>
                <a:gd name="connsiteX2" fmla="*/ 240511 w 280504"/>
                <a:gd name="connsiteY2" fmla="*/ 85321 h 324877"/>
                <a:gd name="connsiteX3" fmla="*/ 245146 w 280504"/>
                <a:gd name="connsiteY3" fmla="*/ 157192 h 324877"/>
                <a:gd name="connsiteX4" fmla="*/ 250679 w 280504"/>
                <a:gd name="connsiteY4" fmla="*/ 192761 h 324877"/>
                <a:gd name="connsiteX5" fmla="*/ 258327 w 280504"/>
                <a:gd name="connsiteY5" fmla="*/ 227906 h 324877"/>
                <a:gd name="connsiteX6" fmla="*/ 279231 w 280504"/>
                <a:gd name="connsiteY6" fmla="*/ 296479 h 324877"/>
                <a:gd name="connsiteX7" fmla="*/ 265759 w 280504"/>
                <a:gd name="connsiteY7" fmla="*/ 323609 h 324877"/>
                <a:gd name="connsiteX8" fmla="*/ 251667 w 280504"/>
                <a:gd name="connsiteY8" fmla="*/ 323638 h 324877"/>
                <a:gd name="connsiteX9" fmla="*/ 248275 w 280504"/>
                <a:gd name="connsiteY9" fmla="*/ 322491 h 324877"/>
                <a:gd name="connsiteX10" fmla="*/ 217140 w 280504"/>
                <a:gd name="connsiteY10" fmla="*/ 312012 h 324877"/>
                <a:gd name="connsiteX11" fmla="*/ 186081 w 280504"/>
                <a:gd name="connsiteY11" fmla="*/ 301409 h 324877"/>
                <a:gd name="connsiteX12" fmla="*/ 155186 w 280504"/>
                <a:gd name="connsiteY12" fmla="*/ 290569 h 324877"/>
                <a:gd name="connsiteX13" fmla="*/ 124419 w 280504"/>
                <a:gd name="connsiteY13" fmla="*/ 279431 h 324877"/>
                <a:gd name="connsiteX14" fmla="*/ 63820 w 280504"/>
                <a:gd name="connsiteY14" fmla="*/ 254490 h 324877"/>
                <a:gd name="connsiteX15" fmla="*/ 5310 w 280504"/>
                <a:gd name="connsiteY15" fmla="*/ 222295 h 324877"/>
                <a:gd name="connsiteX16" fmla="*/ 2145 w 280504"/>
                <a:gd name="connsiteY16" fmla="*/ 204423 h 324877"/>
                <a:gd name="connsiteX17" fmla="*/ 12262 w 280504"/>
                <a:gd name="connsiteY17" fmla="*/ 198425 h 324877"/>
                <a:gd name="connsiteX18" fmla="*/ 12513 w 280504"/>
                <a:gd name="connsiteY18" fmla="*/ 198425 h 324877"/>
                <a:gd name="connsiteX19" fmla="*/ 46738 w 280504"/>
                <a:gd name="connsiteY19" fmla="*/ 201635 h 324877"/>
                <a:gd name="connsiteX20" fmla="*/ 79975 w 280504"/>
                <a:gd name="connsiteY20" fmla="*/ 207982 h 324877"/>
                <a:gd name="connsiteX21" fmla="*/ 144207 w 280504"/>
                <a:gd name="connsiteY21" fmla="*/ 227147 h 324877"/>
                <a:gd name="connsiteX22" fmla="*/ 206148 w 280504"/>
                <a:gd name="connsiteY22" fmla="*/ 252374 h 324877"/>
                <a:gd name="connsiteX23" fmla="*/ 266303 w 280504"/>
                <a:gd name="connsiteY23" fmla="*/ 281571 h 324877"/>
                <a:gd name="connsiteX24" fmla="*/ 235371 w 280504"/>
                <a:gd name="connsiteY24" fmla="*/ 307606 h 324877"/>
                <a:gd name="connsiteX25" fmla="*/ 229483 w 280504"/>
                <a:gd name="connsiteY25" fmla="*/ 270556 h 324877"/>
                <a:gd name="connsiteX26" fmla="*/ 225204 w 280504"/>
                <a:gd name="connsiteY26" fmla="*/ 233420 h 324877"/>
                <a:gd name="connsiteX27" fmla="*/ 221973 w 280504"/>
                <a:gd name="connsiteY27" fmla="*/ 196333 h 324877"/>
                <a:gd name="connsiteX28" fmla="*/ 219745 w 280504"/>
                <a:gd name="connsiteY28" fmla="*/ 159284 h 324877"/>
                <a:gd name="connsiteX29" fmla="*/ 218503 w 280504"/>
                <a:gd name="connsiteY29" fmla="*/ 122272 h 324877"/>
                <a:gd name="connsiteX30" fmla="*/ 218287 w 280504"/>
                <a:gd name="connsiteY30" fmla="*/ 85297 h 324877"/>
                <a:gd name="connsiteX31" fmla="*/ 218036 w 280504"/>
                <a:gd name="connsiteY31" fmla="*/ 48322 h 324877"/>
                <a:gd name="connsiteX32" fmla="*/ 218417 w 280504"/>
                <a:gd name="connsiteY32" fmla="*/ 11472 h 324877"/>
                <a:gd name="connsiteX33" fmla="*/ 218417 w 280504"/>
                <a:gd name="connsiteY33" fmla="*/ 11225 h 324877"/>
                <a:gd name="connsiteX34" fmla="*/ 232091 w 280504"/>
                <a:gd name="connsiteY34" fmla="*/ -88 h 324877"/>
                <a:gd name="connsiteX35" fmla="*/ 244183 w 280504"/>
                <a:gd name="connsiteY35" fmla="*/ 12208 h 324877"/>
                <a:gd name="connsiteX36" fmla="*/ 244664 w 280504"/>
                <a:gd name="connsiteY36" fmla="*/ 13277 h 324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504" h="324877">
                  <a:moveTo>
                    <a:pt x="244650" y="13288"/>
                  </a:moveTo>
                  <a:cubicBezTo>
                    <a:pt x="243003" y="25447"/>
                    <a:pt x="242195" y="37469"/>
                    <a:pt x="241308" y="49292"/>
                  </a:cubicBezTo>
                  <a:cubicBezTo>
                    <a:pt x="240752" y="61289"/>
                    <a:pt x="240562" y="73311"/>
                    <a:pt x="240511" y="85321"/>
                  </a:cubicBezTo>
                  <a:cubicBezTo>
                    <a:pt x="240502" y="109353"/>
                    <a:pt x="242310" y="133359"/>
                    <a:pt x="245146" y="157192"/>
                  </a:cubicBezTo>
                  <a:cubicBezTo>
                    <a:pt x="246689" y="169102"/>
                    <a:pt x="248627" y="180950"/>
                    <a:pt x="250679" y="192761"/>
                  </a:cubicBezTo>
                  <a:cubicBezTo>
                    <a:pt x="252843" y="204571"/>
                    <a:pt x="255592" y="216245"/>
                    <a:pt x="258327" y="227906"/>
                  </a:cubicBezTo>
                  <a:cubicBezTo>
                    <a:pt x="264214" y="251141"/>
                    <a:pt x="271342" y="273990"/>
                    <a:pt x="279231" y="296479"/>
                  </a:cubicBezTo>
                  <a:cubicBezTo>
                    <a:pt x="283131" y="307618"/>
                    <a:pt x="277103" y="319776"/>
                    <a:pt x="265759" y="323609"/>
                  </a:cubicBezTo>
                  <a:cubicBezTo>
                    <a:pt x="261011" y="325215"/>
                    <a:pt x="256086" y="325116"/>
                    <a:pt x="251667" y="323638"/>
                  </a:cubicBezTo>
                  <a:lnTo>
                    <a:pt x="248275" y="322491"/>
                  </a:lnTo>
                  <a:lnTo>
                    <a:pt x="217140" y="312012"/>
                  </a:lnTo>
                  <a:cubicBezTo>
                    <a:pt x="206808" y="308403"/>
                    <a:pt x="196349" y="305130"/>
                    <a:pt x="186081" y="301409"/>
                  </a:cubicBezTo>
                  <a:cubicBezTo>
                    <a:pt x="175812" y="297725"/>
                    <a:pt x="165442" y="294303"/>
                    <a:pt x="155186" y="290569"/>
                  </a:cubicBezTo>
                  <a:lnTo>
                    <a:pt x="124419" y="279431"/>
                  </a:lnTo>
                  <a:cubicBezTo>
                    <a:pt x="103919" y="271988"/>
                    <a:pt x="83737" y="263725"/>
                    <a:pt x="63820" y="254490"/>
                  </a:cubicBezTo>
                  <a:cubicBezTo>
                    <a:pt x="43954" y="245132"/>
                    <a:pt x="24240" y="235188"/>
                    <a:pt x="5310" y="222295"/>
                  </a:cubicBezTo>
                  <a:cubicBezTo>
                    <a:pt x="-387" y="218412"/>
                    <a:pt x="-1793" y="210024"/>
                    <a:pt x="2145" y="204423"/>
                  </a:cubicBezTo>
                  <a:cubicBezTo>
                    <a:pt x="4539" y="201037"/>
                    <a:pt x="8349" y="198425"/>
                    <a:pt x="12262" y="198425"/>
                  </a:cubicBezTo>
                  <a:lnTo>
                    <a:pt x="12513" y="198425"/>
                  </a:lnTo>
                  <a:cubicBezTo>
                    <a:pt x="24200" y="198425"/>
                    <a:pt x="35443" y="200354"/>
                    <a:pt x="46738" y="201635"/>
                  </a:cubicBezTo>
                  <a:cubicBezTo>
                    <a:pt x="57880" y="203364"/>
                    <a:pt x="69035" y="205481"/>
                    <a:pt x="79975" y="207982"/>
                  </a:cubicBezTo>
                  <a:cubicBezTo>
                    <a:pt x="101854" y="212873"/>
                    <a:pt x="123278" y="219419"/>
                    <a:pt x="144207" y="227147"/>
                  </a:cubicBezTo>
                  <a:cubicBezTo>
                    <a:pt x="165086" y="234951"/>
                    <a:pt x="185826" y="243239"/>
                    <a:pt x="206148" y="252374"/>
                  </a:cubicBezTo>
                  <a:cubicBezTo>
                    <a:pt x="226508" y="261447"/>
                    <a:pt x="246538" y="271303"/>
                    <a:pt x="266303" y="281571"/>
                  </a:cubicBezTo>
                  <a:lnTo>
                    <a:pt x="235371" y="307606"/>
                  </a:lnTo>
                  <a:cubicBezTo>
                    <a:pt x="233131" y="295273"/>
                    <a:pt x="231218" y="282927"/>
                    <a:pt x="229483" y="270556"/>
                  </a:cubicBezTo>
                  <a:cubicBezTo>
                    <a:pt x="227825" y="258174"/>
                    <a:pt x="226508" y="245790"/>
                    <a:pt x="225204" y="233420"/>
                  </a:cubicBezTo>
                  <a:cubicBezTo>
                    <a:pt x="223886" y="221062"/>
                    <a:pt x="223000" y="208679"/>
                    <a:pt x="221973" y="196333"/>
                  </a:cubicBezTo>
                  <a:cubicBezTo>
                    <a:pt x="220997" y="183975"/>
                    <a:pt x="220351" y="171629"/>
                    <a:pt x="219745" y="159284"/>
                  </a:cubicBezTo>
                  <a:cubicBezTo>
                    <a:pt x="219099" y="146951"/>
                    <a:pt x="218808" y="134605"/>
                    <a:pt x="218503" y="122272"/>
                  </a:cubicBezTo>
                  <a:lnTo>
                    <a:pt x="218287" y="85297"/>
                  </a:lnTo>
                  <a:cubicBezTo>
                    <a:pt x="218359" y="72964"/>
                    <a:pt x="217577" y="60643"/>
                    <a:pt x="218036" y="48322"/>
                  </a:cubicBezTo>
                  <a:lnTo>
                    <a:pt x="218417" y="11472"/>
                  </a:lnTo>
                  <a:lnTo>
                    <a:pt x="218417" y="11225"/>
                  </a:lnTo>
                  <a:cubicBezTo>
                    <a:pt x="218417" y="4704"/>
                    <a:pt x="225469" y="-349"/>
                    <a:pt x="232091" y="-88"/>
                  </a:cubicBezTo>
                  <a:cubicBezTo>
                    <a:pt x="238725" y="195"/>
                    <a:pt x="244462" y="5687"/>
                    <a:pt x="244183" y="12208"/>
                  </a:cubicBezTo>
                  <a:cubicBezTo>
                    <a:pt x="244154" y="12561"/>
                    <a:pt x="244714" y="12931"/>
                    <a:pt x="244664" y="13277"/>
                  </a:cubicBezTo>
                </a:path>
              </a:pathLst>
            </a:custGeom>
            <a:grpFill/>
            <a:ln w="126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3" name="Graphic 43">
            <a:extLst>
              <a:ext uri="{FF2B5EF4-FFF2-40B4-BE49-F238E27FC236}">
                <a16:creationId xmlns:a16="http://schemas.microsoft.com/office/drawing/2014/main" id="{8F505C15-142A-A825-AB7F-C93A59B1AB75}"/>
              </a:ext>
            </a:extLst>
          </p:cNvPr>
          <p:cNvGrpSpPr/>
          <p:nvPr/>
        </p:nvGrpSpPr>
        <p:grpSpPr>
          <a:xfrm rot="18997195" flipH="1" flipV="1">
            <a:off x="3421522" y="5036203"/>
            <a:ext cx="873977" cy="852782"/>
            <a:chOff x="5270499" y="2952750"/>
            <a:chExt cx="1652160" cy="946643"/>
          </a:xfrm>
          <a:solidFill>
            <a:schemeClr val="bg1"/>
          </a:solidFill>
        </p:grpSpPr>
        <p:sp>
          <p:nvSpPr>
            <p:cNvPr id="274" name="Freeform 42">
              <a:extLst>
                <a:ext uri="{FF2B5EF4-FFF2-40B4-BE49-F238E27FC236}">
                  <a16:creationId xmlns:a16="http://schemas.microsoft.com/office/drawing/2014/main" id="{E07926AC-CC12-A16D-6453-FDAFFBAD3A60}"/>
                </a:ext>
              </a:extLst>
            </p:cNvPr>
            <p:cNvSpPr/>
            <p:nvPr/>
          </p:nvSpPr>
          <p:spPr>
            <a:xfrm>
              <a:off x="5270499" y="2952750"/>
              <a:ext cx="1519201" cy="772908"/>
            </a:xfrm>
            <a:custGeom>
              <a:avLst/>
              <a:gdLst>
                <a:gd name="connsiteX0" fmla="*/ 10315 w 1519201"/>
                <a:gd name="connsiteY0" fmla="*/ 16104 h 772908"/>
                <a:gd name="connsiteX1" fmla="*/ 30066 w 1519201"/>
                <a:gd name="connsiteY1" fmla="*/ 13529 h 772908"/>
                <a:gd name="connsiteX2" fmla="*/ 86285 w 1519201"/>
                <a:gd name="connsiteY2" fmla="*/ 6858 h 772908"/>
                <a:gd name="connsiteX3" fmla="*/ 174511 w 1519201"/>
                <a:gd name="connsiteY3" fmla="*/ 760 h 772908"/>
                <a:gd name="connsiteX4" fmla="*/ 228804 w 1519201"/>
                <a:gd name="connsiteY4" fmla="*/ -97 h 772908"/>
                <a:gd name="connsiteX5" fmla="*/ 288972 w 1519201"/>
                <a:gd name="connsiteY5" fmla="*/ 1621 h 772908"/>
                <a:gd name="connsiteX6" fmla="*/ 423832 w 1519201"/>
                <a:gd name="connsiteY6" fmla="*/ 14091 h 772908"/>
                <a:gd name="connsiteX7" fmla="*/ 572315 w 1519201"/>
                <a:gd name="connsiteY7" fmla="*/ 42341 h 772908"/>
                <a:gd name="connsiteX8" fmla="*/ 727508 w 1519201"/>
                <a:gd name="connsiteY8" fmla="*/ 87953 h 772908"/>
                <a:gd name="connsiteX9" fmla="*/ 882310 w 1519201"/>
                <a:gd name="connsiteY9" fmla="*/ 151050 h 772908"/>
                <a:gd name="connsiteX10" fmla="*/ 1029425 w 1519201"/>
                <a:gd name="connsiteY10" fmla="*/ 230712 h 772908"/>
                <a:gd name="connsiteX11" fmla="*/ 1162689 w 1519201"/>
                <a:gd name="connsiteY11" fmla="*/ 322956 h 772908"/>
                <a:gd name="connsiteX12" fmla="*/ 1222212 w 1519201"/>
                <a:gd name="connsiteY12" fmla="*/ 372438 h 772908"/>
                <a:gd name="connsiteX13" fmla="*/ 1276847 w 1519201"/>
                <a:gd name="connsiteY13" fmla="*/ 422493 h 772908"/>
                <a:gd name="connsiteX14" fmla="*/ 1325797 w 1519201"/>
                <a:gd name="connsiteY14" fmla="*/ 472635 h 772908"/>
                <a:gd name="connsiteX15" fmla="*/ 1368758 w 1519201"/>
                <a:gd name="connsiteY15" fmla="*/ 521967 h 772908"/>
                <a:gd name="connsiteX16" fmla="*/ 1405895 w 1519201"/>
                <a:gd name="connsiteY16" fmla="*/ 569209 h 772908"/>
                <a:gd name="connsiteX17" fmla="*/ 1437308 w 1519201"/>
                <a:gd name="connsiteY17" fmla="*/ 613278 h 772908"/>
                <a:gd name="connsiteX18" fmla="*/ 1463024 w 1519201"/>
                <a:gd name="connsiteY18" fmla="*/ 653227 h 772908"/>
                <a:gd name="connsiteX19" fmla="*/ 1483219 w 1519201"/>
                <a:gd name="connsiteY19" fmla="*/ 688074 h 772908"/>
                <a:gd name="connsiteX20" fmla="*/ 1498641 w 1519201"/>
                <a:gd name="connsiteY20" fmla="*/ 716573 h 772908"/>
                <a:gd name="connsiteX21" fmla="*/ 1509302 w 1519201"/>
                <a:gd name="connsiteY21" fmla="*/ 738016 h 772908"/>
                <a:gd name="connsiteX22" fmla="*/ 1517950 w 1519201"/>
                <a:gd name="connsiteY22" fmla="*/ 755937 h 772908"/>
                <a:gd name="connsiteX23" fmla="*/ 1512252 w 1519201"/>
                <a:gd name="connsiteY23" fmla="*/ 771668 h 772908"/>
                <a:gd name="connsiteX24" fmla="*/ 1497400 w 1519201"/>
                <a:gd name="connsiteY24" fmla="*/ 767972 h 772908"/>
                <a:gd name="connsiteX25" fmla="*/ 1497113 w 1519201"/>
                <a:gd name="connsiteY25" fmla="*/ 767573 h 772908"/>
                <a:gd name="connsiteX26" fmla="*/ 1485389 w 1519201"/>
                <a:gd name="connsiteY26" fmla="*/ 751805 h 772908"/>
                <a:gd name="connsiteX27" fmla="*/ 1452620 w 1519201"/>
                <a:gd name="connsiteY27" fmla="*/ 707338 h 772908"/>
                <a:gd name="connsiteX28" fmla="*/ 1428905 w 1519201"/>
                <a:gd name="connsiteY28" fmla="*/ 676026 h 772908"/>
                <a:gd name="connsiteX29" fmla="*/ 1400024 w 1519201"/>
                <a:gd name="connsiteY29" fmla="*/ 639923 h 772908"/>
                <a:gd name="connsiteX30" fmla="*/ 1328169 w 1519201"/>
                <a:gd name="connsiteY30" fmla="*/ 555893 h 772908"/>
                <a:gd name="connsiteX31" fmla="*/ 1285094 w 1519201"/>
                <a:gd name="connsiteY31" fmla="*/ 509708 h 772908"/>
                <a:gd name="connsiteX32" fmla="*/ 1237119 w 1519201"/>
                <a:gd name="connsiteY32" fmla="*/ 462118 h 772908"/>
                <a:gd name="connsiteX33" fmla="*/ 1127937 w 1519201"/>
                <a:gd name="connsiteY33" fmla="*/ 365120 h 772908"/>
                <a:gd name="connsiteX34" fmla="*/ 1097815 w 1519201"/>
                <a:gd name="connsiteY34" fmla="*/ 341374 h 772908"/>
                <a:gd name="connsiteX35" fmla="*/ 1066744 w 1519201"/>
                <a:gd name="connsiteY35" fmla="*/ 317890 h 772908"/>
                <a:gd name="connsiteX36" fmla="*/ 1034925 w 1519201"/>
                <a:gd name="connsiteY36" fmla="*/ 294543 h 772908"/>
                <a:gd name="connsiteX37" fmla="*/ 1002042 w 1519201"/>
                <a:gd name="connsiteY37" fmla="*/ 271968 h 772908"/>
                <a:gd name="connsiteX38" fmla="*/ 862866 w 1519201"/>
                <a:gd name="connsiteY38" fmla="*/ 188535 h 772908"/>
                <a:gd name="connsiteX39" fmla="*/ 715269 w 1519201"/>
                <a:gd name="connsiteY39" fmla="*/ 119576 h 772908"/>
                <a:gd name="connsiteX40" fmla="*/ 565216 w 1519201"/>
                <a:gd name="connsiteY40" fmla="*/ 69161 h 772908"/>
                <a:gd name="connsiteX41" fmla="*/ 528180 w 1519201"/>
                <a:gd name="connsiteY41" fmla="*/ 59578 h 772908"/>
                <a:gd name="connsiteX42" fmla="*/ 491639 w 1519201"/>
                <a:gd name="connsiteY42" fmla="*/ 50953 h 772908"/>
                <a:gd name="connsiteX43" fmla="*/ 420164 w 1519201"/>
                <a:gd name="connsiteY43" fmla="*/ 37998 h 772908"/>
                <a:gd name="connsiteX44" fmla="*/ 287849 w 1519201"/>
                <a:gd name="connsiteY44" fmla="*/ 23586 h 772908"/>
                <a:gd name="connsiteX45" fmla="*/ 228707 w 1519201"/>
                <a:gd name="connsiteY45" fmla="*/ 21745 h 772908"/>
                <a:gd name="connsiteX46" fmla="*/ 175325 w 1519201"/>
                <a:gd name="connsiteY46" fmla="*/ 22493 h 772908"/>
                <a:gd name="connsiteX47" fmla="*/ 128477 w 1519201"/>
                <a:gd name="connsiteY47" fmla="*/ 25117 h 772908"/>
                <a:gd name="connsiteX48" fmla="*/ 88973 w 1519201"/>
                <a:gd name="connsiteY48" fmla="*/ 28950 h 772908"/>
                <a:gd name="connsiteX49" fmla="*/ 33477 w 1519201"/>
                <a:gd name="connsiteY49" fmla="*/ 36368 h 772908"/>
                <a:gd name="connsiteX50" fmla="*/ 13788 w 1519201"/>
                <a:gd name="connsiteY50" fmla="*/ 39441 h 772908"/>
                <a:gd name="connsiteX51" fmla="*/ 63 w 1519201"/>
                <a:gd name="connsiteY51" fmla="*/ 29646 h 772908"/>
                <a:gd name="connsiteX52" fmla="*/ 10027 w 1519201"/>
                <a:gd name="connsiteY52" fmla="*/ 16156 h 772908"/>
                <a:gd name="connsiteX53" fmla="*/ 10315 w 1519201"/>
                <a:gd name="connsiteY53" fmla="*/ 16120 h 772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519201" h="772908">
                  <a:moveTo>
                    <a:pt x="10315" y="16104"/>
                  </a:moveTo>
                  <a:cubicBezTo>
                    <a:pt x="10315" y="16104"/>
                    <a:pt x="17177" y="15208"/>
                    <a:pt x="30066" y="13529"/>
                  </a:cubicBezTo>
                  <a:cubicBezTo>
                    <a:pt x="43032" y="12036"/>
                    <a:pt x="61620" y="8750"/>
                    <a:pt x="86285" y="6858"/>
                  </a:cubicBezTo>
                  <a:cubicBezTo>
                    <a:pt x="110797" y="4131"/>
                    <a:pt x="140476" y="2552"/>
                    <a:pt x="174511" y="760"/>
                  </a:cubicBezTo>
                  <a:cubicBezTo>
                    <a:pt x="191553" y="478"/>
                    <a:pt x="209697" y="213"/>
                    <a:pt x="228804" y="-97"/>
                  </a:cubicBezTo>
                  <a:cubicBezTo>
                    <a:pt x="247910" y="474"/>
                    <a:pt x="268030" y="626"/>
                    <a:pt x="288972" y="1621"/>
                  </a:cubicBezTo>
                  <a:cubicBezTo>
                    <a:pt x="330844" y="3847"/>
                    <a:pt x="376274" y="6935"/>
                    <a:pt x="423832" y="14091"/>
                  </a:cubicBezTo>
                  <a:cubicBezTo>
                    <a:pt x="471439" y="20649"/>
                    <a:pt x="521326" y="30070"/>
                    <a:pt x="572315" y="42341"/>
                  </a:cubicBezTo>
                  <a:cubicBezTo>
                    <a:pt x="623417" y="54314"/>
                    <a:pt x="675406" y="69933"/>
                    <a:pt x="727508" y="87953"/>
                  </a:cubicBezTo>
                  <a:cubicBezTo>
                    <a:pt x="779814" y="105538"/>
                    <a:pt x="831435" y="127492"/>
                    <a:pt x="882310" y="151050"/>
                  </a:cubicBezTo>
                  <a:cubicBezTo>
                    <a:pt x="933311" y="174485"/>
                    <a:pt x="982109" y="202263"/>
                    <a:pt x="1029425" y="230712"/>
                  </a:cubicBezTo>
                  <a:cubicBezTo>
                    <a:pt x="1076856" y="259125"/>
                    <a:pt x="1120944" y="290997"/>
                    <a:pt x="1162689" y="322956"/>
                  </a:cubicBezTo>
                  <a:cubicBezTo>
                    <a:pt x="1183176" y="339408"/>
                    <a:pt x="1203447" y="355488"/>
                    <a:pt x="1222212" y="372438"/>
                  </a:cubicBezTo>
                  <a:cubicBezTo>
                    <a:pt x="1241445" y="388878"/>
                    <a:pt x="1259424" y="405866"/>
                    <a:pt x="1276847" y="422493"/>
                  </a:cubicBezTo>
                  <a:cubicBezTo>
                    <a:pt x="1294269" y="439095"/>
                    <a:pt x="1309957" y="456480"/>
                    <a:pt x="1325797" y="472635"/>
                  </a:cubicBezTo>
                  <a:cubicBezTo>
                    <a:pt x="1340940" y="489423"/>
                    <a:pt x="1355425" y="505801"/>
                    <a:pt x="1368758" y="521967"/>
                  </a:cubicBezTo>
                  <a:cubicBezTo>
                    <a:pt x="1381698" y="538432"/>
                    <a:pt x="1394879" y="553615"/>
                    <a:pt x="1405895" y="569209"/>
                  </a:cubicBezTo>
                  <a:cubicBezTo>
                    <a:pt x="1416948" y="584754"/>
                    <a:pt x="1427850" y="599177"/>
                    <a:pt x="1437308" y="613278"/>
                  </a:cubicBezTo>
                  <a:cubicBezTo>
                    <a:pt x="1446475" y="627528"/>
                    <a:pt x="1455073" y="640881"/>
                    <a:pt x="1463024" y="653227"/>
                  </a:cubicBezTo>
                  <a:cubicBezTo>
                    <a:pt x="1470697" y="665709"/>
                    <a:pt x="1477104" y="677595"/>
                    <a:pt x="1483219" y="688074"/>
                  </a:cubicBezTo>
                  <a:cubicBezTo>
                    <a:pt x="1489360" y="698553"/>
                    <a:pt x="1494564" y="708061"/>
                    <a:pt x="1498641" y="716573"/>
                  </a:cubicBezTo>
                  <a:cubicBezTo>
                    <a:pt x="1502832" y="725024"/>
                    <a:pt x="1506415" y="732192"/>
                    <a:pt x="1509302" y="738016"/>
                  </a:cubicBezTo>
                  <a:cubicBezTo>
                    <a:pt x="1514950" y="749703"/>
                    <a:pt x="1517950" y="755937"/>
                    <a:pt x="1517950" y="755937"/>
                  </a:cubicBezTo>
                  <a:cubicBezTo>
                    <a:pt x="1520800" y="761824"/>
                    <a:pt x="1518237" y="768880"/>
                    <a:pt x="1512252" y="771668"/>
                  </a:cubicBezTo>
                  <a:cubicBezTo>
                    <a:pt x="1506947" y="774134"/>
                    <a:pt x="1500730" y="772476"/>
                    <a:pt x="1497400" y="767972"/>
                  </a:cubicBezTo>
                  <a:lnTo>
                    <a:pt x="1497113" y="767573"/>
                  </a:lnTo>
                  <a:cubicBezTo>
                    <a:pt x="1497113" y="767573"/>
                    <a:pt x="1493036" y="762098"/>
                    <a:pt x="1485389" y="751805"/>
                  </a:cubicBezTo>
                  <a:cubicBezTo>
                    <a:pt x="1477615" y="741625"/>
                    <a:pt x="1467257" y="726106"/>
                    <a:pt x="1452620" y="707338"/>
                  </a:cubicBezTo>
                  <a:cubicBezTo>
                    <a:pt x="1445454" y="697880"/>
                    <a:pt x="1437527" y="687426"/>
                    <a:pt x="1428905" y="676026"/>
                  </a:cubicBezTo>
                  <a:cubicBezTo>
                    <a:pt x="1419979" y="664863"/>
                    <a:pt x="1410330" y="652804"/>
                    <a:pt x="1400024" y="639923"/>
                  </a:cubicBezTo>
                  <a:cubicBezTo>
                    <a:pt x="1379373" y="614248"/>
                    <a:pt x="1355075" y="586135"/>
                    <a:pt x="1328169" y="555893"/>
                  </a:cubicBezTo>
                  <a:cubicBezTo>
                    <a:pt x="1314596" y="540871"/>
                    <a:pt x="1299743" y="525863"/>
                    <a:pt x="1285094" y="509708"/>
                  </a:cubicBezTo>
                  <a:cubicBezTo>
                    <a:pt x="1269558" y="494401"/>
                    <a:pt x="1254187" y="477874"/>
                    <a:pt x="1237119" y="462118"/>
                  </a:cubicBezTo>
                  <a:cubicBezTo>
                    <a:pt x="1204085" y="429524"/>
                    <a:pt x="1167024" y="397440"/>
                    <a:pt x="1127937" y="365120"/>
                  </a:cubicBezTo>
                  <a:cubicBezTo>
                    <a:pt x="1118163" y="357056"/>
                    <a:pt x="1107919" y="349377"/>
                    <a:pt x="1097815" y="341374"/>
                  </a:cubicBezTo>
                  <a:cubicBezTo>
                    <a:pt x="1087712" y="333335"/>
                    <a:pt x="1077430" y="325432"/>
                    <a:pt x="1066744" y="317890"/>
                  </a:cubicBezTo>
                  <a:cubicBezTo>
                    <a:pt x="1056197" y="310162"/>
                    <a:pt x="1045586" y="302371"/>
                    <a:pt x="1034925" y="294543"/>
                  </a:cubicBezTo>
                  <a:cubicBezTo>
                    <a:pt x="1024010" y="287064"/>
                    <a:pt x="1013058" y="279522"/>
                    <a:pt x="1002042" y="271968"/>
                  </a:cubicBezTo>
                  <a:cubicBezTo>
                    <a:pt x="957512" y="242448"/>
                    <a:pt x="911157" y="213824"/>
                    <a:pt x="862866" y="188535"/>
                  </a:cubicBezTo>
                  <a:cubicBezTo>
                    <a:pt x="814638" y="163209"/>
                    <a:pt x="765421" y="139265"/>
                    <a:pt x="715269" y="119576"/>
                  </a:cubicBezTo>
                  <a:cubicBezTo>
                    <a:pt x="665141" y="99975"/>
                    <a:pt x="615014" y="82116"/>
                    <a:pt x="565216" y="69161"/>
                  </a:cubicBezTo>
                  <a:cubicBezTo>
                    <a:pt x="552871" y="65539"/>
                    <a:pt x="540513" y="62391"/>
                    <a:pt x="528180" y="59578"/>
                  </a:cubicBezTo>
                  <a:cubicBezTo>
                    <a:pt x="515873" y="56678"/>
                    <a:pt x="503692" y="53803"/>
                    <a:pt x="491639" y="50953"/>
                  </a:cubicBezTo>
                  <a:cubicBezTo>
                    <a:pt x="467278" y="46386"/>
                    <a:pt x="443575" y="41171"/>
                    <a:pt x="420164" y="37998"/>
                  </a:cubicBezTo>
                  <a:cubicBezTo>
                    <a:pt x="373569" y="30195"/>
                    <a:pt x="328987" y="26449"/>
                    <a:pt x="287849" y="23586"/>
                  </a:cubicBezTo>
                  <a:cubicBezTo>
                    <a:pt x="267261" y="22465"/>
                    <a:pt x="247484" y="22366"/>
                    <a:pt x="228707" y="21745"/>
                  </a:cubicBezTo>
                  <a:cubicBezTo>
                    <a:pt x="209904" y="21992"/>
                    <a:pt x="192077" y="22257"/>
                    <a:pt x="175325" y="22493"/>
                  </a:cubicBezTo>
                  <a:cubicBezTo>
                    <a:pt x="158586" y="23428"/>
                    <a:pt x="142937" y="24295"/>
                    <a:pt x="128477" y="25117"/>
                  </a:cubicBezTo>
                  <a:cubicBezTo>
                    <a:pt x="113980" y="25950"/>
                    <a:pt x="100900" y="27855"/>
                    <a:pt x="88973" y="28950"/>
                  </a:cubicBezTo>
                  <a:cubicBezTo>
                    <a:pt x="65258" y="31092"/>
                    <a:pt x="46278" y="34464"/>
                    <a:pt x="33477" y="36368"/>
                  </a:cubicBezTo>
                  <a:cubicBezTo>
                    <a:pt x="20625" y="38372"/>
                    <a:pt x="13788" y="39441"/>
                    <a:pt x="13788" y="39441"/>
                  </a:cubicBezTo>
                  <a:cubicBezTo>
                    <a:pt x="7229" y="40460"/>
                    <a:pt x="1101" y="36082"/>
                    <a:pt x="63" y="29646"/>
                  </a:cubicBezTo>
                  <a:cubicBezTo>
                    <a:pt x="-975" y="23224"/>
                    <a:pt x="3483" y="17176"/>
                    <a:pt x="10027" y="16156"/>
                  </a:cubicBezTo>
                  <a:cubicBezTo>
                    <a:pt x="10099" y="16143"/>
                    <a:pt x="10243" y="16120"/>
                    <a:pt x="10315" y="16120"/>
                  </a:cubicBezTo>
                </a:path>
              </a:pathLst>
            </a:custGeom>
            <a:grpFill/>
            <a:ln w="126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5" name="Freeform 43">
              <a:extLst>
                <a:ext uri="{FF2B5EF4-FFF2-40B4-BE49-F238E27FC236}">
                  <a16:creationId xmlns:a16="http://schemas.microsoft.com/office/drawing/2014/main" id="{BE54CF97-B606-665F-5D27-81B9CD07CA1E}"/>
                </a:ext>
              </a:extLst>
            </p:cNvPr>
            <p:cNvSpPr/>
            <p:nvPr/>
          </p:nvSpPr>
          <p:spPr>
            <a:xfrm>
              <a:off x="6642156" y="3574516"/>
              <a:ext cx="280504" cy="324877"/>
            </a:xfrm>
            <a:custGeom>
              <a:avLst/>
              <a:gdLst>
                <a:gd name="connsiteX0" fmla="*/ 244650 w 280504"/>
                <a:gd name="connsiteY0" fmla="*/ 13288 h 324877"/>
                <a:gd name="connsiteX1" fmla="*/ 241308 w 280504"/>
                <a:gd name="connsiteY1" fmla="*/ 49292 h 324877"/>
                <a:gd name="connsiteX2" fmla="*/ 240511 w 280504"/>
                <a:gd name="connsiteY2" fmla="*/ 85321 h 324877"/>
                <a:gd name="connsiteX3" fmla="*/ 245146 w 280504"/>
                <a:gd name="connsiteY3" fmla="*/ 157192 h 324877"/>
                <a:gd name="connsiteX4" fmla="*/ 250679 w 280504"/>
                <a:gd name="connsiteY4" fmla="*/ 192761 h 324877"/>
                <a:gd name="connsiteX5" fmla="*/ 258327 w 280504"/>
                <a:gd name="connsiteY5" fmla="*/ 227906 h 324877"/>
                <a:gd name="connsiteX6" fmla="*/ 279231 w 280504"/>
                <a:gd name="connsiteY6" fmla="*/ 296479 h 324877"/>
                <a:gd name="connsiteX7" fmla="*/ 265759 w 280504"/>
                <a:gd name="connsiteY7" fmla="*/ 323609 h 324877"/>
                <a:gd name="connsiteX8" fmla="*/ 251667 w 280504"/>
                <a:gd name="connsiteY8" fmla="*/ 323638 h 324877"/>
                <a:gd name="connsiteX9" fmla="*/ 248275 w 280504"/>
                <a:gd name="connsiteY9" fmla="*/ 322491 h 324877"/>
                <a:gd name="connsiteX10" fmla="*/ 217140 w 280504"/>
                <a:gd name="connsiteY10" fmla="*/ 312012 h 324877"/>
                <a:gd name="connsiteX11" fmla="*/ 186081 w 280504"/>
                <a:gd name="connsiteY11" fmla="*/ 301409 h 324877"/>
                <a:gd name="connsiteX12" fmla="*/ 155186 w 280504"/>
                <a:gd name="connsiteY12" fmla="*/ 290569 h 324877"/>
                <a:gd name="connsiteX13" fmla="*/ 124419 w 280504"/>
                <a:gd name="connsiteY13" fmla="*/ 279431 h 324877"/>
                <a:gd name="connsiteX14" fmla="*/ 63820 w 280504"/>
                <a:gd name="connsiteY14" fmla="*/ 254490 h 324877"/>
                <a:gd name="connsiteX15" fmla="*/ 5310 w 280504"/>
                <a:gd name="connsiteY15" fmla="*/ 222295 h 324877"/>
                <a:gd name="connsiteX16" fmla="*/ 2145 w 280504"/>
                <a:gd name="connsiteY16" fmla="*/ 204423 h 324877"/>
                <a:gd name="connsiteX17" fmla="*/ 12262 w 280504"/>
                <a:gd name="connsiteY17" fmla="*/ 198425 h 324877"/>
                <a:gd name="connsiteX18" fmla="*/ 12513 w 280504"/>
                <a:gd name="connsiteY18" fmla="*/ 198425 h 324877"/>
                <a:gd name="connsiteX19" fmla="*/ 46738 w 280504"/>
                <a:gd name="connsiteY19" fmla="*/ 201635 h 324877"/>
                <a:gd name="connsiteX20" fmla="*/ 79975 w 280504"/>
                <a:gd name="connsiteY20" fmla="*/ 207982 h 324877"/>
                <a:gd name="connsiteX21" fmla="*/ 144207 w 280504"/>
                <a:gd name="connsiteY21" fmla="*/ 227147 h 324877"/>
                <a:gd name="connsiteX22" fmla="*/ 206148 w 280504"/>
                <a:gd name="connsiteY22" fmla="*/ 252374 h 324877"/>
                <a:gd name="connsiteX23" fmla="*/ 266303 w 280504"/>
                <a:gd name="connsiteY23" fmla="*/ 281571 h 324877"/>
                <a:gd name="connsiteX24" fmla="*/ 235371 w 280504"/>
                <a:gd name="connsiteY24" fmla="*/ 307606 h 324877"/>
                <a:gd name="connsiteX25" fmla="*/ 229483 w 280504"/>
                <a:gd name="connsiteY25" fmla="*/ 270556 h 324877"/>
                <a:gd name="connsiteX26" fmla="*/ 225204 w 280504"/>
                <a:gd name="connsiteY26" fmla="*/ 233420 h 324877"/>
                <a:gd name="connsiteX27" fmla="*/ 221973 w 280504"/>
                <a:gd name="connsiteY27" fmla="*/ 196333 h 324877"/>
                <a:gd name="connsiteX28" fmla="*/ 219745 w 280504"/>
                <a:gd name="connsiteY28" fmla="*/ 159284 h 324877"/>
                <a:gd name="connsiteX29" fmla="*/ 218503 w 280504"/>
                <a:gd name="connsiteY29" fmla="*/ 122272 h 324877"/>
                <a:gd name="connsiteX30" fmla="*/ 218287 w 280504"/>
                <a:gd name="connsiteY30" fmla="*/ 85297 h 324877"/>
                <a:gd name="connsiteX31" fmla="*/ 218036 w 280504"/>
                <a:gd name="connsiteY31" fmla="*/ 48322 h 324877"/>
                <a:gd name="connsiteX32" fmla="*/ 218417 w 280504"/>
                <a:gd name="connsiteY32" fmla="*/ 11472 h 324877"/>
                <a:gd name="connsiteX33" fmla="*/ 218417 w 280504"/>
                <a:gd name="connsiteY33" fmla="*/ 11225 h 324877"/>
                <a:gd name="connsiteX34" fmla="*/ 232091 w 280504"/>
                <a:gd name="connsiteY34" fmla="*/ -88 h 324877"/>
                <a:gd name="connsiteX35" fmla="*/ 244183 w 280504"/>
                <a:gd name="connsiteY35" fmla="*/ 12208 h 324877"/>
                <a:gd name="connsiteX36" fmla="*/ 244664 w 280504"/>
                <a:gd name="connsiteY36" fmla="*/ 13277 h 324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504" h="324877">
                  <a:moveTo>
                    <a:pt x="244650" y="13288"/>
                  </a:moveTo>
                  <a:cubicBezTo>
                    <a:pt x="243003" y="25447"/>
                    <a:pt x="242195" y="37469"/>
                    <a:pt x="241308" y="49292"/>
                  </a:cubicBezTo>
                  <a:cubicBezTo>
                    <a:pt x="240752" y="61289"/>
                    <a:pt x="240562" y="73311"/>
                    <a:pt x="240511" y="85321"/>
                  </a:cubicBezTo>
                  <a:cubicBezTo>
                    <a:pt x="240502" y="109353"/>
                    <a:pt x="242310" y="133359"/>
                    <a:pt x="245146" y="157192"/>
                  </a:cubicBezTo>
                  <a:cubicBezTo>
                    <a:pt x="246689" y="169102"/>
                    <a:pt x="248627" y="180950"/>
                    <a:pt x="250679" y="192761"/>
                  </a:cubicBezTo>
                  <a:cubicBezTo>
                    <a:pt x="252843" y="204571"/>
                    <a:pt x="255592" y="216245"/>
                    <a:pt x="258327" y="227906"/>
                  </a:cubicBezTo>
                  <a:cubicBezTo>
                    <a:pt x="264214" y="251141"/>
                    <a:pt x="271342" y="273990"/>
                    <a:pt x="279231" y="296479"/>
                  </a:cubicBezTo>
                  <a:cubicBezTo>
                    <a:pt x="283131" y="307618"/>
                    <a:pt x="277103" y="319776"/>
                    <a:pt x="265759" y="323609"/>
                  </a:cubicBezTo>
                  <a:cubicBezTo>
                    <a:pt x="261011" y="325215"/>
                    <a:pt x="256086" y="325116"/>
                    <a:pt x="251667" y="323638"/>
                  </a:cubicBezTo>
                  <a:lnTo>
                    <a:pt x="248275" y="322491"/>
                  </a:lnTo>
                  <a:lnTo>
                    <a:pt x="217140" y="312012"/>
                  </a:lnTo>
                  <a:cubicBezTo>
                    <a:pt x="206808" y="308403"/>
                    <a:pt x="196349" y="305130"/>
                    <a:pt x="186081" y="301409"/>
                  </a:cubicBezTo>
                  <a:cubicBezTo>
                    <a:pt x="175812" y="297725"/>
                    <a:pt x="165442" y="294303"/>
                    <a:pt x="155186" y="290569"/>
                  </a:cubicBezTo>
                  <a:lnTo>
                    <a:pt x="124419" y="279431"/>
                  </a:lnTo>
                  <a:cubicBezTo>
                    <a:pt x="103919" y="271988"/>
                    <a:pt x="83737" y="263725"/>
                    <a:pt x="63820" y="254490"/>
                  </a:cubicBezTo>
                  <a:cubicBezTo>
                    <a:pt x="43954" y="245132"/>
                    <a:pt x="24240" y="235188"/>
                    <a:pt x="5310" y="222295"/>
                  </a:cubicBezTo>
                  <a:cubicBezTo>
                    <a:pt x="-387" y="218412"/>
                    <a:pt x="-1793" y="210024"/>
                    <a:pt x="2145" y="204423"/>
                  </a:cubicBezTo>
                  <a:cubicBezTo>
                    <a:pt x="4539" y="201037"/>
                    <a:pt x="8349" y="198425"/>
                    <a:pt x="12262" y="198425"/>
                  </a:cubicBezTo>
                  <a:lnTo>
                    <a:pt x="12513" y="198425"/>
                  </a:lnTo>
                  <a:cubicBezTo>
                    <a:pt x="24200" y="198425"/>
                    <a:pt x="35443" y="200354"/>
                    <a:pt x="46738" y="201635"/>
                  </a:cubicBezTo>
                  <a:cubicBezTo>
                    <a:pt x="57880" y="203364"/>
                    <a:pt x="69035" y="205481"/>
                    <a:pt x="79975" y="207982"/>
                  </a:cubicBezTo>
                  <a:cubicBezTo>
                    <a:pt x="101854" y="212873"/>
                    <a:pt x="123278" y="219419"/>
                    <a:pt x="144207" y="227147"/>
                  </a:cubicBezTo>
                  <a:cubicBezTo>
                    <a:pt x="165086" y="234951"/>
                    <a:pt x="185826" y="243239"/>
                    <a:pt x="206148" y="252374"/>
                  </a:cubicBezTo>
                  <a:cubicBezTo>
                    <a:pt x="226508" y="261447"/>
                    <a:pt x="246538" y="271303"/>
                    <a:pt x="266303" y="281571"/>
                  </a:cubicBezTo>
                  <a:lnTo>
                    <a:pt x="235371" y="307606"/>
                  </a:lnTo>
                  <a:cubicBezTo>
                    <a:pt x="233131" y="295273"/>
                    <a:pt x="231218" y="282927"/>
                    <a:pt x="229483" y="270556"/>
                  </a:cubicBezTo>
                  <a:cubicBezTo>
                    <a:pt x="227825" y="258174"/>
                    <a:pt x="226508" y="245790"/>
                    <a:pt x="225204" y="233420"/>
                  </a:cubicBezTo>
                  <a:cubicBezTo>
                    <a:pt x="223886" y="221062"/>
                    <a:pt x="223000" y="208679"/>
                    <a:pt x="221973" y="196333"/>
                  </a:cubicBezTo>
                  <a:cubicBezTo>
                    <a:pt x="220997" y="183975"/>
                    <a:pt x="220351" y="171629"/>
                    <a:pt x="219745" y="159284"/>
                  </a:cubicBezTo>
                  <a:cubicBezTo>
                    <a:pt x="219099" y="146951"/>
                    <a:pt x="218808" y="134605"/>
                    <a:pt x="218503" y="122272"/>
                  </a:cubicBezTo>
                  <a:lnTo>
                    <a:pt x="218287" y="85297"/>
                  </a:lnTo>
                  <a:cubicBezTo>
                    <a:pt x="218359" y="72964"/>
                    <a:pt x="217577" y="60643"/>
                    <a:pt x="218036" y="48322"/>
                  </a:cubicBezTo>
                  <a:lnTo>
                    <a:pt x="218417" y="11472"/>
                  </a:lnTo>
                  <a:lnTo>
                    <a:pt x="218417" y="11225"/>
                  </a:lnTo>
                  <a:cubicBezTo>
                    <a:pt x="218417" y="4704"/>
                    <a:pt x="225469" y="-349"/>
                    <a:pt x="232091" y="-88"/>
                  </a:cubicBezTo>
                  <a:cubicBezTo>
                    <a:pt x="238725" y="195"/>
                    <a:pt x="244462" y="5687"/>
                    <a:pt x="244183" y="12208"/>
                  </a:cubicBezTo>
                  <a:cubicBezTo>
                    <a:pt x="244154" y="12561"/>
                    <a:pt x="244714" y="12931"/>
                    <a:pt x="244664" y="13277"/>
                  </a:cubicBezTo>
                </a:path>
              </a:pathLst>
            </a:custGeom>
            <a:grpFill/>
            <a:ln w="126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98" name="Group 397">
            <a:extLst>
              <a:ext uri="{FF2B5EF4-FFF2-40B4-BE49-F238E27FC236}">
                <a16:creationId xmlns:a16="http://schemas.microsoft.com/office/drawing/2014/main" id="{B26D96BD-53E8-DA7F-A4FB-3E331FC89116}"/>
              </a:ext>
            </a:extLst>
          </p:cNvPr>
          <p:cNvGrpSpPr/>
          <p:nvPr/>
        </p:nvGrpSpPr>
        <p:grpSpPr>
          <a:xfrm>
            <a:off x="1137330" y="4432407"/>
            <a:ext cx="1595309" cy="501160"/>
            <a:chOff x="1512492" y="3495123"/>
            <a:chExt cx="3451084" cy="729179"/>
          </a:xfrm>
        </p:grpSpPr>
        <p:sp>
          <p:nvSpPr>
            <p:cNvPr id="399" name="TextBox 398">
              <a:extLst>
                <a:ext uri="{FF2B5EF4-FFF2-40B4-BE49-F238E27FC236}">
                  <a16:creationId xmlns:a16="http://schemas.microsoft.com/office/drawing/2014/main" id="{6986CE52-A5DE-AF70-42B4-5CB13F908EA8}"/>
                </a:ext>
              </a:extLst>
            </p:cNvPr>
            <p:cNvSpPr txBox="1"/>
            <p:nvPr/>
          </p:nvSpPr>
          <p:spPr>
            <a:xfrm>
              <a:off x="1512492" y="3495123"/>
              <a:ext cx="3451084" cy="4478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spc="300" dirty="0">
                  <a:solidFill>
                    <a:prstClr val="white"/>
                  </a:solidFill>
                  <a:latin typeface="MingLiU-ExtB" panose="02020500000000000000" pitchFamily="18" charset="-120"/>
                  <a:ea typeface="MingLiU-ExtB" panose="02020500000000000000" pitchFamily="18" charset="-120"/>
                </a:rPr>
                <a:t>RAVI SHARMA</a:t>
              </a:r>
              <a:endParaRPr kumimoji="0" lang="en-LT" sz="1400" b="1" i="0" u="none" strike="noStrike" kern="1200" cap="none" spc="300" normalizeH="0" baseline="0" noProof="0" dirty="0">
                <a:ln>
                  <a:noFill/>
                </a:ln>
                <a:solidFill>
                  <a:prstClr val="white"/>
                </a:solidFill>
                <a:effectLst/>
                <a:uLnTx/>
                <a:uFillTx/>
                <a:latin typeface="MingLiU-ExtB" panose="02020500000000000000" pitchFamily="18" charset="-120"/>
                <a:ea typeface="MingLiU-ExtB" panose="02020500000000000000" pitchFamily="18" charset="-120"/>
              </a:endParaRPr>
            </a:p>
          </p:txBody>
        </p:sp>
        <p:sp>
          <p:nvSpPr>
            <p:cNvPr id="400" name="TextBox 399">
              <a:extLst>
                <a:ext uri="{FF2B5EF4-FFF2-40B4-BE49-F238E27FC236}">
                  <a16:creationId xmlns:a16="http://schemas.microsoft.com/office/drawing/2014/main" id="{6CD2FC3E-1A35-7A84-B74A-C1E5FCD7C083}"/>
                </a:ext>
              </a:extLst>
            </p:cNvPr>
            <p:cNvSpPr txBox="1"/>
            <p:nvPr/>
          </p:nvSpPr>
          <p:spPr>
            <a:xfrm>
              <a:off x="2257020" y="3776492"/>
              <a:ext cx="1758831" cy="4478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MingLiU-ExtB" panose="02020500000000000000" pitchFamily="18" charset="-120"/>
                  <a:ea typeface="MingLiU-ExtB" panose="02020500000000000000" pitchFamily="18" charset="-120"/>
                </a:rPr>
                <a:t>ROLL-64</a:t>
              </a:r>
              <a:endParaRPr kumimoji="0" lang="en-LT" sz="1400" b="0" i="0" u="none" strike="noStrike" kern="1200" cap="none" spc="0" normalizeH="0" baseline="0" noProof="0" dirty="0">
                <a:ln>
                  <a:noFill/>
                </a:ln>
                <a:solidFill>
                  <a:prstClr val="white"/>
                </a:solidFill>
                <a:effectLst/>
                <a:uLnTx/>
                <a:uFillTx/>
                <a:latin typeface="MingLiU-ExtB" panose="02020500000000000000" pitchFamily="18" charset="-120"/>
                <a:ea typeface="MingLiU-ExtB" panose="02020500000000000000" pitchFamily="18" charset="-120"/>
              </a:endParaRPr>
            </a:p>
          </p:txBody>
        </p:sp>
      </p:grpSp>
      <p:grpSp>
        <p:nvGrpSpPr>
          <p:cNvPr id="401" name="Group 400">
            <a:extLst>
              <a:ext uri="{FF2B5EF4-FFF2-40B4-BE49-F238E27FC236}">
                <a16:creationId xmlns:a16="http://schemas.microsoft.com/office/drawing/2014/main" id="{D957955A-E593-00B6-A450-C2A122CAED70}"/>
              </a:ext>
            </a:extLst>
          </p:cNvPr>
          <p:cNvGrpSpPr/>
          <p:nvPr/>
        </p:nvGrpSpPr>
        <p:grpSpPr>
          <a:xfrm>
            <a:off x="174562" y="5187487"/>
            <a:ext cx="3134192" cy="531359"/>
            <a:chOff x="-152014" y="3495123"/>
            <a:chExt cx="6780107" cy="773121"/>
          </a:xfrm>
        </p:grpSpPr>
        <p:sp>
          <p:nvSpPr>
            <p:cNvPr id="402" name="TextBox 401">
              <a:extLst>
                <a:ext uri="{FF2B5EF4-FFF2-40B4-BE49-F238E27FC236}">
                  <a16:creationId xmlns:a16="http://schemas.microsoft.com/office/drawing/2014/main" id="{7E16DF63-476E-D813-CE56-1D71277118AB}"/>
                </a:ext>
              </a:extLst>
            </p:cNvPr>
            <p:cNvSpPr txBox="1"/>
            <p:nvPr/>
          </p:nvSpPr>
          <p:spPr>
            <a:xfrm>
              <a:off x="-152014" y="3495123"/>
              <a:ext cx="6780107" cy="44781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300" normalizeH="0" baseline="0" noProof="0" dirty="0">
                  <a:ln>
                    <a:noFill/>
                  </a:ln>
                  <a:solidFill>
                    <a:prstClr val="white"/>
                  </a:solidFill>
                  <a:effectLst/>
                  <a:uLnTx/>
                  <a:uFillTx/>
                  <a:latin typeface="MingLiU-ExtB" panose="02020500000000000000" pitchFamily="18" charset="-120"/>
                  <a:ea typeface="MingLiU-ExtB" panose="02020500000000000000" pitchFamily="18" charset="-120"/>
                </a:rPr>
                <a:t>AMITRAJIT CHATTOPADHYAY</a:t>
              </a:r>
              <a:endParaRPr kumimoji="0" lang="en-LT" sz="1400" b="1" i="0" u="none" strike="noStrike" kern="1200" cap="none" spc="300" normalizeH="0" baseline="0" noProof="0" dirty="0">
                <a:ln>
                  <a:noFill/>
                </a:ln>
                <a:solidFill>
                  <a:prstClr val="white"/>
                </a:solidFill>
                <a:effectLst/>
                <a:uLnTx/>
                <a:uFillTx/>
                <a:latin typeface="MingLiU-ExtB" panose="02020500000000000000" pitchFamily="18" charset="-120"/>
                <a:ea typeface="MingLiU-ExtB" panose="02020500000000000000" pitchFamily="18" charset="-120"/>
              </a:endParaRPr>
            </a:p>
          </p:txBody>
        </p:sp>
        <p:sp>
          <p:nvSpPr>
            <p:cNvPr id="403" name="TextBox 402">
              <a:extLst>
                <a:ext uri="{FF2B5EF4-FFF2-40B4-BE49-F238E27FC236}">
                  <a16:creationId xmlns:a16="http://schemas.microsoft.com/office/drawing/2014/main" id="{750744C6-79D8-C5C7-FDCA-04DDC7F39856}"/>
                </a:ext>
              </a:extLst>
            </p:cNvPr>
            <p:cNvSpPr txBox="1"/>
            <p:nvPr/>
          </p:nvSpPr>
          <p:spPr>
            <a:xfrm>
              <a:off x="2364636" y="3820432"/>
              <a:ext cx="1758832" cy="44781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MingLiU-ExtB" panose="02020500000000000000" pitchFamily="18" charset="-120"/>
                  <a:ea typeface="MingLiU-ExtB" panose="02020500000000000000" pitchFamily="18" charset="-120"/>
                </a:rPr>
                <a:t>ROLL-16</a:t>
              </a:r>
              <a:endParaRPr kumimoji="0" lang="en-LT" sz="1400" b="0" i="0" u="none" strike="noStrike" kern="1200" cap="none" spc="0" normalizeH="0" baseline="0" noProof="0" dirty="0">
                <a:ln>
                  <a:noFill/>
                </a:ln>
                <a:solidFill>
                  <a:prstClr val="white"/>
                </a:solidFill>
                <a:effectLst/>
                <a:uLnTx/>
                <a:uFillTx/>
                <a:latin typeface="MingLiU-ExtB" panose="02020500000000000000" pitchFamily="18" charset="-120"/>
                <a:ea typeface="MingLiU-ExtB" panose="02020500000000000000" pitchFamily="18" charset="-120"/>
              </a:endParaRPr>
            </a:p>
          </p:txBody>
        </p:sp>
      </p:grpSp>
      <p:grpSp>
        <p:nvGrpSpPr>
          <p:cNvPr id="404" name="Group 403">
            <a:extLst>
              <a:ext uri="{FF2B5EF4-FFF2-40B4-BE49-F238E27FC236}">
                <a16:creationId xmlns:a16="http://schemas.microsoft.com/office/drawing/2014/main" id="{7E4C671C-028C-879B-9FCB-C91743102294}"/>
              </a:ext>
            </a:extLst>
          </p:cNvPr>
          <p:cNvGrpSpPr/>
          <p:nvPr/>
        </p:nvGrpSpPr>
        <p:grpSpPr>
          <a:xfrm>
            <a:off x="609330" y="3727937"/>
            <a:ext cx="2492990" cy="519150"/>
            <a:chOff x="541530" y="3495123"/>
            <a:chExt cx="5393013" cy="755356"/>
          </a:xfrm>
        </p:grpSpPr>
        <p:sp>
          <p:nvSpPr>
            <p:cNvPr id="405" name="TextBox 404">
              <a:extLst>
                <a:ext uri="{FF2B5EF4-FFF2-40B4-BE49-F238E27FC236}">
                  <a16:creationId xmlns:a16="http://schemas.microsoft.com/office/drawing/2014/main" id="{55FBA484-6D3B-C91C-08EA-2777F6C1C4A4}"/>
                </a:ext>
              </a:extLst>
            </p:cNvPr>
            <p:cNvSpPr txBox="1"/>
            <p:nvPr/>
          </p:nvSpPr>
          <p:spPr>
            <a:xfrm>
              <a:off x="541530" y="3495123"/>
              <a:ext cx="5393013" cy="44781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spc="300" dirty="0">
                  <a:solidFill>
                    <a:prstClr val="white"/>
                  </a:solidFill>
                  <a:latin typeface="MingLiU-ExtB" panose="02020500000000000000" pitchFamily="18" charset="-120"/>
                  <a:ea typeface="MingLiU-ExtB" panose="02020500000000000000" pitchFamily="18" charset="-120"/>
                </a:rPr>
                <a:t>SRABON KUMAR GHOSH</a:t>
              </a:r>
              <a:endParaRPr kumimoji="0" lang="en-LT" sz="1400" b="1" i="0" u="none" strike="noStrike" kern="1200" cap="none" spc="300" normalizeH="0" baseline="0" noProof="0" dirty="0">
                <a:ln>
                  <a:noFill/>
                </a:ln>
                <a:solidFill>
                  <a:prstClr val="white"/>
                </a:solidFill>
                <a:effectLst/>
                <a:uLnTx/>
                <a:uFillTx/>
                <a:latin typeface="MingLiU-ExtB" panose="02020500000000000000" pitchFamily="18" charset="-120"/>
                <a:ea typeface="MingLiU-ExtB" panose="02020500000000000000" pitchFamily="18" charset="-120"/>
              </a:endParaRPr>
            </a:p>
          </p:txBody>
        </p:sp>
        <p:sp>
          <p:nvSpPr>
            <p:cNvPr id="406" name="TextBox 405">
              <a:extLst>
                <a:ext uri="{FF2B5EF4-FFF2-40B4-BE49-F238E27FC236}">
                  <a16:creationId xmlns:a16="http://schemas.microsoft.com/office/drawing/2014/main" id="{644F7ED3-BC2C-6FD1-9748-6DAAB7E8D80B}"/>
                </a:ext>
              </a:extLst>
            </p:cNvPr>
            <p:cNvSpPr txBox="1"/>
            <p:nvPr/>
          </p:nvSpPr>
          <p:spPr>
            <a:xfrm>
              <a:off x="2257019" y="3802668"/>
              <a:ext cx="1758832" cy="44781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MingLiU-ExtB" panose="02020500000000000000" pitchFamily="18" charset="-120"/>
                  <a:ea typeface="MingLiU-ExtB" panose="02020500000000000000" pitchFamily="18" charset="-120"/>
                </a:rPr>
                <a:t>ROLL-84</a:t>
              </a:r>
              <a:endParaRPr kumimoji="0" lang="en-LT" sz="1400" b="0" i="0" u="none" strike="noStrike" kern="1200" cap="none" spc="0" normalizeH="0" baseline="0" noProof="0" dirty="0">
                <a:ln>
                  <a:noFill/>
                </a:ln>
                <a:solidFill>
                  <a:prstClr val="white"/>
                </a:solidFill>
                <a:effectLst/>
                <a:uLnTx/>
                <a:uFillTx/>
                <a:latin typeface="MingLiU-ExtB" panose="02020500000000000000" pitchFamily="18" charset="-120"/>
                <a:ea typeface="MingLiU-ExtB" panose="02020500000000000000" pitchFamily="18" charset="-120"/>
              </a:endParaRPr>
            </a:p>
          </p:txBody>
        </p:sp>
      </p:grpSp>
      <p:sp>
        <p:nvSpPr>
          <p:cNvPr id="407" name="Rectangle 406">
            <a:extLst>
              <a:ext uri="{FF2B5EF4-FFF2-40B4-BE49-F238E27FC236}">
                <a16:creationId xmlns:a16="http://schemas.microsoft.com/office/drawing/2014/main" id="{7EFB8A34-1827-7EBA-E15A-F3C1E5031BE7}"/>
              </a:ext>
            </a:extLst>
          </p:cNvPr>
          <p:cNvSpPr/>
          <p:nvPr/>
        </p:nvSpPr>
        <p:spPr>
          <a:xfrm>
            <a:off x="3840666" y="2547117"/>
            <a:ext cx="2310538" cy="646331"/>
          </a:xfrm>
          <a:prstGeom prst="rect">
            <a:avLst/>
          </a:prstGeom>
          <a:noFill/>
        </p:spPr>
        <p:txBody>
          <a:bodyPr wrap="square" lIns="91440" tIns="45720" rIns="91440" bIns="45720">
            <a:spAutoFit/>
          </a:bodyPr>
          <a:lstStyle/>
          <a:p>
            <a:pPr algn="ctr"/>
            <a:r>
              <a:rPr lang="en-US" sz="3600" b="0" u="sng" cap="none" spc="0" dirty="0">
                <a:ln w="0"/>
                <a:solidFill>
                  <a:schemeClr val="bg1"/>
                </a:solidFill>
                <a:effectLst>
                  <a:outerShdw blurRad="38100" dist="19050" dir="2700000" algn="tl" rotWithShape="0">
                    <a:schemeClr val="dk1">
                      <a:alpha val="40000"/>
                    </a:schemeClr>
                  </a:outerShdw>
                </a:effectLst>
              </a:rPr>
              <a:t>PRESENTER</a:t>
            </a:r>
          </a:p>
        </p:txBody>
      </p:sp>
      <p:grpSp>
        <p:nvGrpSpPr>
          <p:cNvPr id="408" name="Graphic 177">
            <a:extLst>
              <a:ext uri="{FF2B5EF4-FFF2-40B4-BE49-F238E27FC236}">
                <a16:creationId xmlns:a16="http://schemas.microsoft.com/office/drawing/2014/main" id="{E7B7852F-62E5-735B-A1E5-6C98495A8BA6}"/>
              </a:ext>
            </a:extLst>
          </p:cNvPr>
          <p:cNvGrpSpPr/>
          <p:nvPr/>
        </p:nvGrpSpPr>
        <p:grpSpPr>
          <a:xfrm>
            <a:off x="10112113" y="2771549"/>
            <a:ext cx="994860" cy="1378657"/>
            <a:chOff x="4990387" y="1748539"/>
            <a:chExt cx="1648380" cy="2630334"/>
          </a:xfrm>
          <a:solidFill>
            <a:schemeClr val="bg1"/>
          </a:solidFill>
        </p:grpSpPr>
        <p:sp>
          <p:nvSpPr>
            <p:cNvPr id="409" name="Freeform 156">
              <a:extLst>
                <a:ext uri="{FF2B5EF4-FFF2-40B4-BE49-F238E27FC236}">
                  <a16:creationId xmlns:a16="http://schemas.microsoft.com/office/drawing/2014/main" id="{3F2F9FCC-8F15-17DC-BEB2-F893CDD18971}"/>
                </a:ext>
              </a:extLst>
            </p:cNvPr>
            <p:cNvSpPr/>
            <p:nvPr/>
          </p:nvSpPr>
          <p:spPr>
            <a:xfrm rot="-1917689">
              <a:off x="5846942" y="3093935"/>
              <a:ext cx="12114" cy="34638"/>
            </a:xfrm>
            <a:custGeom>
              <a:avLst/>
              <a:gdLst>
                <a:gd name="connsiteX0" fmla="*/ 7272 w 12114"/>
                <a:gd name="connsiteY0" fmla="*/ 34535 h 34638"/>
                <a:gd name="connsiteX1" fmla="*/ 1768 w 12114"/>
                <a:gd name="connsiteY1" fmla="*/ -103 h 34638"/>
                <a:gd name="connsiteX2" fmla="*/ 7272 w 12114"/>
                <a:gd name="connsiteY2" fmla="*/ 34535 h 34638"/>
              </a:gdLst>
              <a:ahLst/>
              <a:cxnLst>
                <a:cxn ang="0">
                  <a:pos x="connsiteX0" y="connsiteY0"/>
                </a:cxn>
                <a:cxn ang="0">
                  <a:pos x="connsiteX1" y="connsiteY1"/>
                </a:cxn>
                <a:cxn ang="0">
                  <a:pos x="connsiteX2" y="connsiteY2"/>
                </a:cxn>
              </a:cxnLst>
              <a:rect l="l" t="t" r="r" b="b"/>
              <a:pathLst>
                <a:path w="12114" h="34638">
                  <a:moveTo>
                    <a:pt x="7272" y="34535"/>
                  </a:moveTo>
                  <a:cubicBezTo>
                    <a:pt x="19236" y="19985"/>
                    <a:pt x="5644" y="11023"/>
                    <a:pt x="1768" y="-103"/>
                  </a:cubicBezTo>
                  <a:cubicBezTo>
                    <a:pt x="-1798" y="12645"/>
                    <a:pt x="-67" y="24234"/>
                    <a:pt x="7272" y="3453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0" name="Freeform 157">
              <a:extLst>
                <a:ext uri="{FF2B5EF4-FFF2-40B4-BE49-F238E27FC236}">
                  <a16:creationId xmlns:a16="http://schemas.microsoft.com/office/drawing/2014/main" id="{29D4CCB1-E721-E668-DB88-EB20BC25E59D}"/>
                </a:ext>
              </a:extLst>
            </p:cNvPr>
            <p:cNvSpPr/>
            <p:nvPr/>
          </p:nvSpPr>
          <p:spPr>
            <a:xfrm rot="-1917689">
              <a:off x="5750093" y="1800622"/>
              <a:ext cx="30621" cy="81741"/>
            </a:xfrm>
            <a:custGeom>
              <a:avLst/>
              <a:gdLst>
                <a:gd name="connsiteX0" fmla="*/ -47 w 30621"/>
                <a:gd name="connsiteY0" fmla="*/ -109 h 81741"/>
                <a:gd name="connsiteX1" fmla="*/ 30574 w 30621"/>
                <a:gd name="connsiteY1" fmla="*/ 81633 h 81741"/>
                <a:gd name="connsiteX2" fmla="*/ -47 w 30621"/>
                <a:gd name="connsiteY2" fmla="*/ -109 h 81741"/>
              </a:gdLst>
              <a:ahLst/>
              <a:cxnLst>
                <a:cxn ang="0">
                  <a:pos x="connsiteX0" y="connsiteY0"/>
                </a:cxn>
                <a:cxn ang="0">
                  <a:pos x="connsiteX1" y="connsiteY1"/>
                </a:cxn>
                <a:cxn ang="0">
                  <a:pos x="connsiteX2" y="connsiteY2"/>
                </a:cxn>
              </a:cxnLst>
              <a:rect l="l" t="t" r="r" b="b"/>
              <a:pathLst>
                <a:path w="30621" h="81741">
                  <a:moveTo>
                    <a:pt x="-47" y="-109"/>
                  </a:moveTo>
                  <a:cubicBezTo>
                    <a:pt x="26594" y="20880"/>
                    <a:pt x="26336" y="69735"/>
                    <a:pt x="30574" y="81633"/>
                  </a:cubicBezTo>
                  <a:cubicBezTo>
                    <a:pt x="29463" y="53793"/>
                    <a:pt x="31426" y="14081"/>
                    <a:pt x="-47" y="-10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1" name="Freeform 158">
              <a:extLst>
                <a:ext uri="{FF2B5EF4-FFF2-40B4-BE49-F238E27FC236}">
                  <a16:creationId xmlns:a16="http://schemas.microsoft.com/office/drawing/2014/main" id="{E77853BA-6855-4B32-B73B-77360C98A98F}"/>
                </a:ext>
              </a:extLst>
            </p:cNvPr>
            <p:cNvSpPr/>
            <p:nvPr/>
          </p:nvSpPr>
          <p:spPr>
            <a:xfrm rot="-1917689">
              <a:off x="5446056" y="3054622"/>
              <a:ext cx="18631" cy="21864"/>
            </a:xfrm>
            <a:custGeom>
              <a:avLst/>
              <a:gdLst>
                <a:gd name="connsiteX0" fmla="*/ 9460 w 18631"/>
                <a:gd name="connsiteY0" fmla="*/ -95 h 21864"/>
                <a:gd name="connsiteX1" fmla="*/ -24 w 18631"/>
                <a:gd name="connsiteY1" fmla="*/ 14584 h 21864"/>
                <a:gd name="connsiteX2" fmla="*/ 5790 w 18631"/>
                <a:gd name="connsiteY2" fmla="*/ 21769 h 21864"/>
                <a:gd name="connsiteX3" fmla="*/ 18607 w 18631"/>
                <a:gd name="connsiteY3" fmla="*/ 12679 h 21864"/>
                <a:gd name="connsiteX4" fmla="*/ 9460 w 18631"/>
                <a:gd name="connsiteY4" fmla="*/ -95 h 21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31" h="21864">
                  <a:moveTo>
                    <a:pt x="9460" y="-95"/>
                  </a:moveTo>
                  <a:cubicBezTo>
                    <a:pt x="6281" y="4798"/>
                    <a:pt x="3154" y="9717"/>
                    <a:pt x="-24" y="14584"/>
                  </a:cubicBezTo>
                  <a:cubicBezTo>
                    <a:pt x="3439" y="16645"/>
                    <a:pt x="4679" y="19194"/>
                    <a:pt x="5790" y="21769"/>
                  </a:cubicBezTo>
                  <a:cubicBezTo>
                    <a:pt x="10390" y="20147"/>
                    <a:pt x="14007" y="14275"/>
                    <a:pt x="18607" y="12679"/>
                  </a:cubicBezTo>
                  <a:cubicBezTo>
                    <a:pt x="14602" y="8609"/>
                    <a:pt x="15868" y="3433"/>
                    <a:pt x="9460" y="-9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2" name="Freeform 159">
              <a:extLst>
                <a:ext uri="{FF2B5EF4-FFF2-40B4-BE49-F238E27FC236}">
                  <a16:creationId xmlns:a16="http://schemas.microsoft.com/office/drawing/2014/main" id="{A67F5117-14EE-4AF5-05E0-0CE90FBE239A}"/>
                </a:ext>
              </a:extLst>
            </p:cNvPr>
            <p:cNvSpPr/>
            <p:nvPr/>
          </p:nvSpPr>
          <p:spPr>
            <a:xfrm rot="-1917689">
              <a:off x="5500118" y="2744212"/>
              <a:ext cx="21617" cy="19191"/>
            </a:xfrm>
            <a:custGeom>
              <a:avLst/>
              <a:gdLst>
                <a:gd name="connsiteX0" fmla="*/ 21573 w 21617"/>
                <a:gd name="connsiteY0" fmla="*/ -98 h 19191"/>
                <a:gd name="connsiteX1" fmla="*/ -30 w 21617"/>
                <a:gd name="connsiteY1" fmla="*/ 17234 h 19191"/>
                <a:gd name="connsiteX2" fmla="*/ 21573 w 21617"/>
                <a:gd name="connsiteY2" fmla="*/ -98 h 19191"/>
              </a:gdLst>
              <a:ahLst/>
              <a:cxnLst>
                <a:cxn ang="0">
                  <a:pos x="connsiteX0" y="connsiteY0"/>
                </a:cxn>
                <a:cxn ang="0">
                  <a:pos x="connsiteX1" y="connsiteY1"/>
                </a:cxn>
                <a:cxn ang="0">
                  <a:pos x="connsiteX2" y="connsiteY2"/>
                </a:cxn>
              </a:cxnLst>
              <a:rect l="l" t="t" r="r" b="b"/>
              <a:pathLst>
                <a:path w="21617" h="19191">
                  <a:moveTo>
                    <a:pt x="21573" y="-98"/>
                  </a:moveTo>
                  <a:cubicBezTo>
                    <a:pt x="14131" y="4666"/>
                    <a:pt x="6378" y="7757"/>
                    <a:pt x="-30" y="17234"/>
                  </a:cubicBezTo>
                  <a:cubicBezTo>
                    <a:pt x="8988" y="25655"/>
                    <a:pt x="22089" y="2915"/>
                    <a:pt x="21573" y="-9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3" name="Freeform 160">
              <a:extLst>
                <a:ext uri="{FF2B5EF4-FFF2-40B4-BE49-F238E27FC236}">
                  <a16:creationId xmlns:a16="http://schemas.microsoft.com/office/drawing/2014/main" id="{709DACF1-B805-3DB0-3A33-CA0A75D93823}"/>
                </a:ext>
              </a:extLst>
            </p:cNvPr>
            <p:cNvSpPr/>
            <p:nvPr/>
          </p:nvSpPr>
          <p:spPr>
            <a:xfrm rot="-1917689">
              <a:off x="5804793" y="3071917"/>
              <a:ext cx="15788" cy="24103"/>
            </a:xfrm>
            <a:custGeom>
              <a:avLst/>
              <a:gdLst>
                <a:gd name="connsiteX0" fmla="*/ -21 w 15788"/>
                <a:gd name="connsiteY0" fmla="*/ -21 h 24103"/>
                <a:gd name="connsiteX1" fmla="*/ 15767 w 15788"/>
                <a:gd name="connsiteY1" fmla="*/ 23878 h 24103"/>
                <a:gd name="connsiteX2" fmla="*/ -21 w 15788"/>
                <a:gd name="connsiteY2" fmla="*/ -21 h 24103"/>
              </a:gdLst>
              <a:ahLst/>
              <a:cxnLst>
                <a:cxn ang="0">
                  <a:pos x="connsiteX0" y="connsiteY0"/>
                </a:cxn>
                <a:cxn ang="0">
                  <a:pos x="connsiteX1" y="connsiteY1"/>
                </a:cxn>
                <a:cxn ang="0">
                  <a:pos x="connsiteX2" y="connsiteY2"/>
                </a:cxn>
              </a:cxnLst>
              <a:rect l="l" t="t" r="r" b="b"/>
              <a:pathLst>
                <a:path w="15788" h="24103">
                  <a:moveTo>
                    <a:pt x="-21" y="-21"/>
                  </a:moveTo>
                  <a:cubicBezTo>
                    <a:pt x="5121" y="6675"/>
                    <a:pt x="3364" y="25706"/>
                    <a:pt x="15767" y="23878"/>
                  </a:cubicBezTo>
                  <a:cubicBezTo>
                    <a:pt x="10289" y="17337"/>
                    <a:pt x="10392" y="-1489"/>
                    <a:pt x="-21" y="-21"/>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4" name="Freeform 161">
              <a:extLst>
                <a:ext uri="{FF2B5EF4-FFF2-40B4-BE49-F238E27FC236}">
                  <a16:creationId xmlns:a16="http://schemas.microsoft.com/office/drawing/2014/main" id="{57645A17-0F92-0385-00B5-0638ADE46CD2}"/>
                </a:ext>
              </a:extLst>
            </p:cNvPr>
            <p:cNvSpPr/>
            <p:nvPr/>
          </p:nvSpPr>
          <p:spPr>
            <a:xfrm rot="-1917689">
              <a:off x="5673228" y="1831202"/>
              <a:ext cx="138556" cy="290473"/>
            </a:xfrm>
            <a:custGeom>
              <a:avLst/>
              <a:gdLst>
                <a:gd name="connsiteX0" fmla="*/ 59983 w 138556"/>
                <a:gd name="connsiteY0" fmla="*/ 134017 h 290473"/>
                <a:gd name="connsiteX1" fmla="*/ 72412 w 138556"/>
                <a:gd name="connsiteY1" fmla="*/ 103962 h 290473"/>
                <a:gd name="connsiteX2" fmla="*/ 28483 w 138556"/>
                <a:gd name="connsiteY2" fmla="*/ -108 h 290473"/>
                <a:gd name="connsiteX3" fmla="*/ -45 w 138556"/>
                <a:gd name="connsiteY3" fmla="*/ 33501 h 290473"/>
                <a:gd name="connsiteX4" fmla="*/ 15046 w 138556"/>
                <a:gd name="connsiteY4" fmla="*/ 63838 h 290473"/>
                <a:gd name="connsiteX5" fmla="*/ 28509 w 138556"/>
                <a:gd name="connsiteY5" fmla="*/ 48309 h 290473"/>
                <a:gd name="connsiteX6" fmla="*/ 15925 w 138556"/>
                <a:gd name="connsiteY6" fmla="*/ 67856 h 290473"/>
                <a:gd name="connsiteX7" fmla="*/ 115411 w 138556"/>
                <a:gd name="connsiteY7" fmla="*/ 290366 h 290473"/>
                <a:gd name="connsiteX8" fmla="*/ 138512 w 138556"/>
                <a:gd name="connsiteY8" fmla="*/ 270613 h 290473"/>
                <a:gd name="connsiteX9" fmla="*/ 74143 w 138556"/>
                <a:gd name="connsiteY9" fmla="*/ 111997 h 290473"/>
                <a:gd name="connsiteX10" fmla="*/ 59983 w 138556"/>
                <a:gd name="connsiteY10" fmla="*/ 134017 h 290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556" h="290473">
                  <a:moveTo>
                    <a:pt x="59983" y="134017"/>
                  </a:moveTo>
                  <a:cubicBezTo>
                    <a:pt x="58820" y="125132"/>
                    <a:pt x="64376" y="114856"/>
                    <a:pt x="72412" y="103962"/>
                  </a:cubicBezTo>
                  <a:cubicBezTo>
                    <a:pt x="58872" y="68989"/>
                    <a:pt x="43781" y="34428"/>
                    <a:pt x="28483" y="-108"/>
                  </a:cubicBezTo>
                  <a:cubicBezTo>
                    <a:pt x="18121" y="7335"/>
                    <a:pt x="8612" y="18435"/>
                    <a:pt x="-45" y="33501"/>
                  </a:cubicBezTo>
                  <a:cubicBezTo>
                    <a:pt x="6700" y="43184"/>
                    <a:pt x="8224" y="54104"/>
                    <a:pt x="15046" y="63838"/>
                  </a:cubicBezTo>
                  <a:cubicBezTo>
                    <a:pt x="19749" y="59718"/>
                    <a:pt x="22385" y="45811"/>
                    <a:pt x="28509" y="48309"/>
                  </a:cubicBezTo>
                  <a:cubicBezTo>
                    <a:pt x="24323" y="54799"/>
                    <a:pt x="20111" y="61366"/>
                    <a:pt x="15925" y="67856"/>
                  </a:cubicBezTo>
                  <a:cubicBezTo>
                    <a:pt x="49828" y="141897"/>
                    <a:pt x="77425" y="217303"/>
                    <a:pt x="115411" y="290366"/>
                  </a:cubicBezTo>
                  <a:cubicBezTo>
                    <a:pt x="122698" y="281893"/>
                    <a:pt x="131819" y="281687"/>
                    <a:pt x="138512" y="270613"/>
                  </a:cubicBezTo>
                  <a:cubicBezTo>
                    <a:pt x="120475" y="216994"/>
                    <a:pt x="99054" y="164122"/>
                    <a:pt x="74143" y="111997"/>
                  </a:cubicBezTo>
                  <a:cubicBezTo>
                    <a:pt x="66546" y="118745"/>
                    <a:pt x="70991" y="133579"/>
                    <a:pt x="59983" y="13401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5" name="Freeform 162">
              <a:extLst>
                <a:ext uri="{FF2B5EF4-FFF2-40B4-BE49-F238E27FC236}">
                  <a16:creationId xmlns:a16="http://schemas.microsoft.com/office/drawing/2014/main" id="{77976899-0295-EF48-26A5-C04FE67C7864}"/>
                </a:ext>
              </a:extLst>
            </p:cNvPr>
            <p:cNvSpPr/>
            <p:nvPr/>
          </p:nvSpPr>
          <p:spPr>
            <a:xfrm rot="-1917689">
              <a:off x="5637861" y="1895610"/>
              <a:ext cx="163883" cy="281205"/>
            </a:xfrm>
            <a:custGeom>
              <a:avLst/>
              <a:gdLst>
                <a:gd name="connsiteX0" fmla="*/ 33578 w 163883"/>
                <a:gd name="connsiteY0" fmla="*/ 171283 h 281205"/>
                <a:gd name="connsiteX1" fmla="*/ 59005 w 163883"/>
                <a:gd name="connsiteY1" fmla="*/ 228971 h 281205"/>
                <a:gd name="connsiteX2" fmla="*/ 59884 w 163883"/>
                <a:gd name="connsiteY2" fmla="*/ 233014 h 281205"/>
                <a:gd name="connsiteX3" fmla="*/ 32958 w 163883"/>
                <a:gd name="connsiteY3" fmla="*/ 177747 h 281205"/>
                <a:gd name="connsiteX4" fmla="*/ 33578 w 163883"/>
                <a:gd name="connsiteY4" fmla="*/ 171283 h 281205"/>
                <a:gd name="connsiteX5" fmla="*/ 114536 w 163883"/>
                <a:gd name="connsiteY5" fmla="*/ 212617 h 281205"/>
                <a:gd name="connsiteX6" fmla="*/ 99316 w 163883"/>
                <a:gd name="connsiteY6" fmla="*/ 220189 h 281205"/>
                <a:gd name="connsiteX7" fmla="*/ 114536 w 163883"/>
                <a:gd name="connsiteY7" fmla="*/ 212617 h 281205"/>
                <a:gd name="connsiteX8" fmla="*/ 163840 w 163883"/>
                <a:gd name="connsiteY8" fmla="*/ 254518 h 281205"/>
                <a:gd name="connsiteX9" fmla="*/ 57325 w 163883"/>
                <a:gd name="connsiteY9" fmla="*/ -107 h 281205"/>
                <a:gd name="connsiteX10" fmla="*/ 14792 w 163883"/>
                <a:gd name="connsiteY10" fmla="*/ 249058 h 281205"/>
                <a:gd name="connsiteX11" fmla="*/ 163840 w 163883"/>
                <a:gd name="connsiteY11" fmla="*/ 254518 h 28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883" h="281205">
                  <a:moveTo>
                    <a:pt x="33578" y="171283"/>
                  </a:moveTo>
                  <a:cubicBezTo>
                    <a:pt x="39030" y="191216"/>
                    <a:pt x="42932" y="211433"/>
                    <a:pt x="59005" y="228971"/>
                  </a:cubicBezTo>
                  <a:cubicBezTo>
                    <a:pt x="63760" y="231057"/>
                    <a:pt x="62494" y="234508"/>
                    <a:pt x="59884" y="233014"/>
                  </a:cubicBezTo>
                  <a:cubicBezTo>
                    <a:pt x="40994" y="216712"/>
                    <a:pt x="34508" y="197809"/>
                    <a:pt x="32958" y="177747"/>
                  </a:cubicBezTo>
                  <a:cubicBezTo>
                    <a:pt x="30581" y="176202"/>
                    <a:pt x="32984" y="173601"/>
                    <a:pt x="33578" y="171283"/>
                  </a:cubicBezTo>
                  <a:close/>
                  <a:moveTo>
                    <a:pt x="114536" y="212617"/>
                  </a:moveTo>
                  <a:cubicBezTo>
                    <a:pt x="110738" y="221090"/>
                    <a:pt x="103735" y="214883"/>
                    <a:pt x="99316" y="220189"/>
                  </a:cubicBezTo>
                  <a:cubicBezTo>
                    <a:pt x="95569" y="214729"/>
                    <a:pt x="108877" y="207029"/>
                    <a:pt x="114536" y="212617"/>
                  </a:cubicBezTo>
                  <a:close/>
                  <a:moveTo>
                    <a:pt x="163840" y="254518"/>
                  </a:moveTo>
                  <a:cubicBezTo>
                    <a:pt x="133684" y="168450"/>
                    <a:pt x="91719" y="84983"/>
                    <a:pt x="57325" y="-107"/>
                  </a:cubicBezTo>
                  <a:cubicBezTo>
                    <a:pt x="2259" y="52070"/>
                    <a:pt x="-15855" y="210660"/>
                    <a:pt x="14792" y="249058"/>
                  </a:cubicBezTo>
                  <a:cubicBezTo>
                    <a:pt x="56990" y="302059"/>
                    <a:pt x="120531" y="278675"/>
                    <a:pt x="163840" y="25451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6" name="Freeform 163">
              <a:extLst>
                <a:ext uri="{FF2B5EF4-FFF2-40B4-BE49-F238E27FC236}">
                  <a16:creationId xmlns:a16="http://schemas.microsoft.com/office/drawing/2014/main" id="{B34817C2-2366-73B8-EB6C-62E5D708B083}"/>
                </a:ext>
              </a:extLst>
            </p:cNvPr>
            <p:cNvSpPr/>
            <p:nvPr/>
          </p:nvSpPr>
          <p:spPr>
            <a:xfrm rot="-1917689">
              <a:off x="5622252" y="2299690"/>
              <a:ext cx="34186" cy="45750"/>
            </a:xfrm>
            <a:custGeom>
              <a:avLst/>
              <a:gdLst>
                <a:gd name="connsiteX0" fmla="*/ 34149 w 34186"/>
                <a:gd name="connsiteY0" fmla="*/ 13146 h 45750"/>
                <a:gd name="connsiteX1" fmla="*/ -38 w 34186"/>
                <a:gd name="connsiteY1" fmla="*/ 1660 h 45750"/>
                <a:gd name="connsiteX2" fmla="*/ 20169 w 34186"/>
                <a:gd name="connsiteY2" fmla="*/ 45647 h 45750"/>
                <a:gd name="connsiteX3" fmla="*/ 34149 w 34186"/>
                <a:gd name="connsiteY3" fmla="*/ 13146 h 45750"/>
              </a:gdLst>
              <a:ahLst/>
              <a:cxnLst>
                <a:cxn ang="0">
                  <a:pos x="connsiteX0" y="connsiteY0"/>
                </a:cxn>
                <a:cxn ang="0">
                  <a:pos x="connsiteX1" y="connsiteY1"/>
                </a:cxn>
                <a:cxn ang="0">
                  <a:pos x="connsiteX2" y="connsiteY2"/>
                </a:cxn>
                <a:cxn ang="0">
                  <a:pos x="connsiteX3" y="connsiteY3"/>
                </a:cxn>
              </a:cxnLst>
              <a:rect l="l" t="t" r="r" b="b"/>
              <a:pathLst>
                <a:path w="34186" h="45750">
                  <a:moveTo>
                    <a:pt x="34149" y="13146"/>
                  </a:moveTo>
                  <a:cubicBezTo>
                    <a:pt x="22443" y="7789"/>
                    <a:pt x="9109" y="-4701"/>
                    <a:pt x="-38" y="1660"/>
                  </a:cubicBezTo>
                  <a:cubicBezTo>
                    <a:pt x="10169" y="15567"/>
                    <a:pt x="11125" y="31534"/>
                    <a:pt x="20169" y="45647"/>
                  </a:cubicBezTo>
                  <a:cubicBezTo>
                    <a:pt x="26836" y="34367"/>
                    <a:pt x="31668" y="23473"/>
                    <a:pt x="34149" y="13146"/>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7" name="Freeform 164">
              <a:extLst>
                <a:ext uri="{FF2B5EF4-FFF2-40B4-BE49-F238E27FC236}">
                  <a16:creationId xmlns:a16="http://schemas.microsoft.com/office/drawing/2014/main" id="{B83F8BBC-3A23-FFF5-F79D-CCC2856ACFC9}"/>
                </a:ext>
              </a:extLst>
            </p:cNvPr>
            <p:cNvSpPr/>
            <p:nvPr/>
          </p:nvSpPr>
          <p:spPr>
            <a:xfrm rot="-1917689">
              <a:off x="5598406" y="2289163"/>
              <a:ext cx="41249" cy="96910"/>
            </a:xfrm>
            <a:custGeom>
              <a:avLst/>
              <a:gdLst>
                <a:gd name="connsiteX0" fmla="*/ -38 w 41249"/>
                <a:gd name="connsiteY0" fmla="*/ -103 h 96910"/>
                <a:gd name="connsiteX1" fmla="*/ 38103 w 41249"/>
                <a:gd name="connsiteY1" fmla="*/ 96807 h 96910"/>
                <a:gd name="connsiteX2" fmla="*/ -38 w 41249"/>
                <a:gd name="connsiteY2" fmla="*/ -103 h 96910"/>
              </a:gdLst>
              <a:ahLst/>
              <a:cxnLst>
                <a:cxn ang="0">
                  <a:pos x="connsiteX0" y="connsiteY0"/>
                </a:cxn>
                <a:cxn ang="0">
                  <a:pos x="connsiteX1" y="connsiteY1"/>
                </a:cxn>
                <a:cxn ang="0">
                  <a:pos x="connsiteX2" y="connsiteY2"/>
                </a:cxn>
              </a:cxnLst>
              <a:rect l="l" t="t" r="r" b="b"/>
              <a:pathLst>
                <a:path w="41249" h="96910">
                  <a:moveTo>
                    <a:pt x="-38" y="-103"/>
                  </a:moveTo>
                  <a:cubicBezTo>
                    <a:pt x="7404" y="33325"/>
                    <a:pt x="22934" y="65028"/>
                    <a:pt x="38103" y="96807"/>
                  </a:cubicBezTo>
                  <a:cubicBezTo>
                    <a:pt x="48103" y="59542"/>
                    <a:pt x="33606" y="27634"/>
                    <a:pt x="-38" y="-10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8" name="Freeform 165">
              <a:extLst>
                <a:ext uri="{FF2B5EF4-FFF2-40B4-BE49-F238E27FC236}">
                  <a16:creationId xmlns:a16="http://schemas.microsoft.com/office/drawing/2014/main" id="{6B55DB03-E645-3F67-80AC-49C567A580CB}"/>
                </a:ext>
              </a:extLst>
            </p:cNvPr>
            <p:cNvSpPr/>
            <p:nvPr/>
          </p:nvSpPr>
          <p:spPr>
            <a:xfrm rot="-1917689">
              <a:off x="5583680" y="2288598"/>
              <a:ext cx="58657" cy="140407"/>
            </a:xfrm>
            <a:custGeom>
              <a:avLst/>
              <a:gdLst>
                <a:gd name="connsiteX0" fmla="*/ 50067 w 58657"/>
                <a:gd name="connsiteY0" fmla="*/ 140305 h 140407"/>
                <a:gd name="connsiteX1" fmla="*/ 58620 w 58657"/>
                <a:gd name="connsiteY1" fmla="*/ 121608 h 140407"/>
                <a:gd name="connsiteX2" fmla="*/ 8696 w 58657"/>
                <a:gd name="connsiteY2" fmla="*/ -103 h 140407"/>
                <a:gd name="connsiteX3" fmla="*/ -38 w 58657"/>
                <a:gd name="connsiteY3" fmla="*/ 8087 h 140407"/>
                <a:gd name="connsiteX4" fmla="*/ 50067 w 58657"/>
                <a:gd name="connsiteY4" fmla="*/ 140305 h 140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57" h="140407">
                  <a:moveTo>
                    <a:pt x="50067" y="140305"/>
                  </a:moveTo>
                  <a:cubicBezTo>
                    <a:pt x="52987" y="134099"/>
                    <a:pt x="52134" y="128639"/>
                    <a:pt x="58620" y="121608"/>
                  </a:cubicBezTo>
                  <a:cubicBezTo>
                    <a:pt x="42082" y="81021"/>
                    <a:pt x="28749" y="39712"/>
                    <a:pt x="8696" y="-103"/>
                  </a:cubicBezTo>
                  <a:cubicBezTo>
                    <a:pt x="5802" y="2653"/>
                    <a:pt x="2236" y="2318"/>
                    <a:pt x="-38" y="8087"/>
                  </a:cubicBezTo>
                  <a:cubicBezTo>
                    <a:pt x="13193" y="52949"/>
                    <a:pt x="34692" y="95906"/>
                    <a:pt x="50067" y="14030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9" name="Freeform 166">
              <a:extLst>
                <a:ext uri="{FF2B5EF4-FFF2-40B4-BE49-F238E27FC236}">
                  <a16:creationId xmlns:a16="http://schemas.microsoft.com/office/drawing/2014/main" id="{65CB5E7F-0F17-664F-E796-3F31D5BB57B4}"/>
                </a:ext>
              </a:extLst>
            </p:cNvPr>
            <p:cNvSpPr/>
            <p:nvPr/>
          </p:nvSpPr>
          <p:spPr>
            <a:xfrm rot="-1917689">
              <a:off x="5715833" y="2310043"/>
              <a:ext cx="70828" cy="68150"/>
            </a:xfrm>
            <a:custGeom>
              <a:avLst/>
              <a:gdLst>
                <a:gd name="connsiteX0" fmla="*/ 35494 w 70828"/>
                <a:gd name="connsiteY0" fmla="*/ -106 h 68150"/>
                <a:gd name="connsiteX1" fmla="*/ -37 w 70828"/>
                <a:gd name="connsiteY1" fmla="*/ 49702 h 68150"/>
                <a:gd name="connsiteX2" fmla="*/ 58569 w 70828"/>
                <a:gd name="connsiteY2" fmla="*/ 66441 h 68150"/>
                <a:gd name="connsiteX3" fmla="*/ 70792 w 70828"/>
                <a:gd name="connsiteY3" fmla="*/ 25931 h 68150"/>
                <a:gd name="connsiteX4" fmla="*/ 35494 w 70828"/>
                <a:gd name="connsiteY4" fmla="*/ -106 h 68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828" h="68150">
                  <a:moveTo>
                    <a:pt x="35494" y="-106"/>
                  </a:moveTo>
                  <a:cubicBezTo>
                    <a:pt x="23245" y="13389"/>
                    <a:pt x="4666" y="32292"/>
                    <a:pt x="-37" y="49702"/>
                  </a:cubicBezTo>
                  <a:cubicBezTo>
                    <a:pt x="12651" y="57428"/>
                    <a:pt x="42316" y="73086"/>
                    <a:pt x="58569" y="66441"/>
                  </a:cubicBezTo>
                  <a:cubicBezTo>
                    <a:pt x="63014" y="52818"/>
                    <a:pt x="68854" y="38937"/>
                    <a:pt x="70792" y="25931"/>
                  </a:cubicBezTo>
                  <a:cubicBezTo>
                    <a:pt x="65055" y="16634"/>
                    <a:pt x="49602" y="616"/>
                    <a:pt x="35494" y="-106"/>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0" name="Freeform 167">
              <a:extLst>
                <a:ext uri="{FF2B5EF4-FFF2-40B4-BE49-F238E27FC236}">
                  <a16:creationId xmlns:a16="http://schemas.microsoft.com/office/drawing/2014/main" id="{D1723199-0C77-8257-71C4-AF1980F3B71B}"/>
                </a:ext>
              </a:extLst>
            </p:cNvPr>
            <p:cNvSpPr/>
            <p:nvPr/>
          </p:nvSpPr>
          <p:spPr>
            <a:xfrm rot="-1917689">
              <a:off x="5556386" y="2306445"/>
              <a:ext cx="89847" cy="172863"/>
            </a:xfrm>
            <a:custGeom>
              <a:avLst/>
              <a:gdLst>
                <a:gd name="connsiteX0" fmla="*/ 34718 w 89847"/>
                <a:gd name="connsiteY0" fmla="*/ 47754 h 172863"/>
                <a:gd name="connsiteX1" fmla="*/ 47897 w 89847"/>
                <a:gd name="connsiteY1" fmla="*/ 59601 h 172863"/>
                <a:gd name="connsiteX2" fmla="*/ 34718 w 89847"/>
                <a:gd name="connsiteY2" fmla="*/ 47754 h 172863"/>
                <a:gd name="connsiteX3" fmla="*/ -37 w 89847"/>
                <a:gd name="connsiteY3" fmla="*/ 4771 h 172863"/>
                <a:gd name="connsiteX4" fmla="*/ 78983 w 89847"/>
                <a:gd name="connsiteY4" fmla="*/ 172761 h 172863"/>
                <a:gd name="connsiteX5" fmla="*/ 89810 w 89847"/>
                <a:gd name="connsiteY5" fmla="*/ 145153 h 172863"/>
                <a:gd name="connsiteX6" fmla="*/ 30584 w 89847"/>
                <a:gd name="connsiteY6" fmla="*/ 187 h 172863"/>
                <a:gd name="connsiteX7" fmla="*/ -37 w 89847"/>
                <a:gd name="connsiteY7" fmla="*/ 4771 h 17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9847" h="172863">
                  <a:moveTo>
                    <a:pt x="34718" y="47754"/>
                  </a:moveTo>
                  <a:cubicBezTo>
                    <a:pt x="43272" y="45642"/>
                    <a:pt x="45882" y="54167"/>
                    <a:pt x="47897" y="59601"/>
                  </a:cubicBezTo>
                  <a:cubicBezTo>
                    <a:pt x="45339" y="63283"/>
                    <a:pt x="26140" y="53265"/>
                    <a:pt x="34718" y="47754"/>
                  </a:cubicBezTo>
                  <a:close/>
                  <a:moveTo>
                    <a:pt x="-37" y="4771"/>
                  </a:moveTo>
                  <a:cubicBezTo>
                    <a:pt x="28439" y="60296"/>
                    <a:pt x="52419" y="116799"/>
                    <a:pt x="78983" y="172761"/>
                  </a:cubicBezTo>
                  <a:cubicBezTo>
                    <a:pt x="86167" y="162820"/>
                    <a:pt x="85392" y="154554"/>
                    <a:pt x="89810" y="145153"/>
                  </a:cubicBezTo>
                  <a:cubicBezTo>
                    <a:pt x="68983" y="97072"/>
                    <a:pt x="55830" y="47342"/>
                    <a:pt x="30584" y="187"/>
                  </a:cubicBezTo>
                  <a:cubicBezTo>
                    <a:pt x="20868" y="4076"/>
                    <a:pt x="8284" y="-5350"/>
                    <a:pt x="-37" y="4771"/>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1" name="Freeform 168">
              <a:extLst>
                <a:ext uri="{FF2B5EF4-FFF2-40B4-BE49-F238E27FC236}">
                  <a16:creationId xmlns:a16="http://schemas.microsoft.com/office/drawing/2014/main" id="{30EC6CF4-FAA8-8E98-A6D6-2887C05C63EC}"/>
                </a:ext>
              </a:extLst>
            </p:cNvPr>
            <p:cNvSpPr/>
            <p:nvPr/>
          </p:nvSpPr>
          <p:spPr>
            <a:xfrm rot="-1917689">
              <a:off x="5751954" y="2396151"/>
              <a:ext cx="22043" cy="49781"/>
            </a:xfrm>
            <a:custGeom>
              <a:avLst/>
              <a:gdLst>
                <a:gd name="connsiteX0" fmla="*/ 22008 w 22043"/>
                <a:gd name="connsiteY0" fmla="*/ 20472 h 49781"/>
                <a:gd name="connsiteX1" fmla="*/ 587 w 22043"/>
                <a:gd name="connsiteY1" fmla="*/ -105 h 49781"/>
                <a:gd name="connsiteX2" fmla="*/ 13610 w 22043"/>
                <a:gd name="connsiteY2" fmla="*/ 49676 h 49781"/>
                <a:gd name="connsiteX3" fmla="*/ 22008 w 22043"/>
                <a:gd name="connsiteY3" fmla="*/ 20472 h 49781"/>
              </a:gdLst>
              <a:ahLst/>
              <a:cxnLst>
                <a:cxn ang="0">
                  <a:pos x="connsiteX0" y="connsiteY0"/>
                </a:cxn>
                <a:cxn ang="0">
                  <a:pos x="connsiteX1" y="connsiteY1"/>
                </a:cxn>
                <a:cxn ang="0">
                  <a:pos x="connsiteX2" y="connsiteY2"/>
                </a:cxn>
                <a:cxn ang="0">
                  <a:pos x="connsiteX3" y="connsiteY3"/>
                </a:cxn>
              </a:cxnLst>
              <a:rect l="l" t="t" r="r" b="b"/>
              <a:pathLst>
                <a:path w="22043" h="49781">
                  <a:moveTo>
                    <a:pt x="22008" y="20472"/>
                  </a:moveTo>
                  <a:cubicBezTo>
                    <a:pt x="13843" y="13801"/>
                    <a:pt x="13042" y="5586"/>
                    <a:pt x="587" y="-105"/>
                  </a:cubicBezTo>
                  <a:cubicBezTo>
                    <a:pt x="-2979" y="18231"/>
                    <a:pt x="9786" y="32936"/>
                    <a:pt x="13610" y="49676"/>
                  </a:cubicBezTo>
                  <a:cubicBezTo>
                    <a:pt x="20561" y="39040"/>
                    <a:pt x="16117" y="30876"/>
                    <a:pt x="22008" y="2047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2" name="Freeform 169">
              <a:extLst>
                <a:ext uri="{FF2B5EF4-FFF2-40B4-BE49-F238E27FC236}">
                  <a16:creationId xmlns:a16="http://schemas.microsoft.com/office/drawing/2014/main" id="{F130F179-F97D-884C-8D11-23F9AB170357}"/>
                </a:ext>
              </a:extLst>
            </p:cNvPr>
            <p:cNvSpPr/>
            <p:nvPr/>
          </p:nvSpPr>
          <p:spPr>
            <a:xfrm rot="-1917689">
              <a:off x="5751957" y="2410671"/>
              <a:ext cx="19656" cy="63353"/>
            </a:xfrm>
            <a:custGeom>
              <a:avLst/>
              <a:gdLst>
                <a:gd name="connsiteX0" fmla="*/ 19523 w 19656"/>
                <a:gd name="connsiteY0" fmla="*/ 63248 h 63353"/>
                <a:gd name="connsiteX1" fmla="*/ 1357 w 19656"/>
                <a:gd name="connsiteY1" fmla="*/ -105 h 63353"/>
                <a:gd name="connsiteX2" fmla="*/ 19523 w 19656"/>
                <a:gd name="connsiteY2" fmla="*/ 63248 h 63353"/>
              </a:gdLst>
              <a:ahLst/>
              <a:cxnLst>
                <a:cxn ang="0">
                  <a:pos x="connsiteX0" y="connsiteY0"/>
                </a:cxn>
                <a:cxn ang="0">
                  <a:pos x="connsiteX1" y="connsiteY1"/>
                </a:cxn>
                <a:cxn ang="0">
                  <a:pos x="connsiteX2" y="connsiteY2"/>
                </a:cxn>
              </a:cxnLst>
              <a:rect l="l" t="t" r="r" b="b"/>
              <a:pathLst>
                <a:path w="19656" h="63353">
                  <a:moveTo>
                    <a:pt x="19523" y="63248"/>
                  </a:moveTo>
                  <a:cubicBezTo>
                    <a:pt x="20738" y="40533"/>
                    <a:pt x="10402" y="20343"/>
                    <a:pt x="1357" y="-105"/>
                  </a:cubicBezTo>
                  <a:cubicBezTo>
                    <a:pt x="-4922" y="23665"/>
                    <a:pt x="11616" y="42568"/>
                    <a:pt x="19523" y="6324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3" name="Freeform 170">
              <a:extLst>
                <a:ext uri="{FF2B5EF4-FFF2-40B4-BE49-F238E27FC236}">
                  <a16:creationId xmlns:a16="http://schemas.microsoft.com/office/drawing/2014/main" id="{CD42423F-9881-219D-E5C1-4EFEC26D771B}"/>
                </a:ext>
              </a:extLst>
            </p:cNvPr>
            <p:cNvSpPr/>
            <p:nvPr/>
          </p:nvSpPr>
          <p:spPr>
            <a:xfrm rot="-1917689">
              <a:off x="5746692" y="2429871"/>
              <a:ext cx="35126" cy="90909"/>
            </a:xfrm>
            <a:custGeom>
              <a:avLst/>
              <a:gdLst>
                <a:gd name="connsiteX0" fmla="*/ 10974 w 35126"/>
                <a:gd name="connsiteY0" fmla="*/ -105 h 90909"/>
                <a:gd name="connsiteX1" fmla="*/ -34 w 35126"/>
                <a:gd name="connsiteY1" fmla="*/ 17047 h 90909"/>
                <a:gd name="connsiteX2" fmla="*/ 28830 w 35126"/>
                <a:gd name="connsiteY2" fmla="*/ 90805 h 90909"/>
                <a:gd name="connsiteX3" fmla="*/ 10974 w 35126"/>
                <a:gd name="connsiteY3" fmla="*/ -105 h 90909"/>
              </a:gdLst>
              <a:ahLst/>
              <a:cxnLst>
                <a:cxn ang="0">
                  <a:pos x="connsiteX0" y="connsiteY0"/>
                </a:cxn>
                <a:cxn ang="0">
                  <a:pos x="connsiteX1" y="connsiteY1"/>
                </a:cxn>
                <a:cxn ang="0">
                  <a:pos x="connsiteX2" y="connsiteY2"/>
                </a:cxn>
                <a:cxn ang="0">
                  <a:pos x="connsiteX3" y="connsiteY3"/>
                </a:cxn>
              </a:cxnLst>
              <a:rect l="l" t="t" r="r" b="b"/>
              <a:pathLst>
                <a:path w="35126" h="90909">
                  <a:moveTo>
                    <a:pt x="10974" y="-105"/>
                  </a:moveTo>
                  <a:cubicBezTo>
                    <a:pt x="7330" y="5612"/>
                    <a:pt x="3661" y="11355"/>
                    <a:pt x="-34" y="17047"/>
                  </a:cubicBezTo>
                  <a:cubicBezTo>
                    <a:pt x="12421" y="41023"/>
                    <a:pt x="15987" y="66931"/>
                    <a:pt x="28830" y="90805"/>
                  </a:cubicBezTo>
                  <a:cubicBezTo>
                    <a:pt x="46970" y="55265"/>
                    <a:pt x="20922" y="29383"/>
                    <a:pt x="10974" y="-10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4" name="Freeform 171">
              <a:extLst>
                <a:ext uri="{FF2B5EF4-FFF2-40B4-BE49-F238E27FC236}">
                  <a16:creationId xmlns:a16="http://schemas.microsoft.com/office/drawing/2014/main" id="{76CD59F7-C39F-F2B6-EC7C-24A72AA55005}"/>
                </a:ext>
              </a:extLst>
            </p:cNvPr>
            <p:cNvSpPr/>
            <p:nvPr/>
          </p:nvSpPr>
          <p:spPr>
            <a:xfrm rot="-1917689">
              <a:off x="5743303" y="2458407"/>
              <a:ext cx="37823" cy="94051"/>
            </a:xfrm>
            <a:custGeom>
              <a:avLst/>
              <a:gdLst>
                <a:gd name="connsiteX0" fmla="*/ 11905 w 37823"/>
                <a:gd name="connsiteY0" fmla="*/ -105 h 94051"/>
                <a:gd name="connsiteX1" fmla="*/ -34 w 37823"/>
                <a:gd name="connsiteY1" fmla="*/ 13081 h 94051"/>
                <a:gd name="connsiteX2" fmla="*/ 34644 w 37823"/>
                <a:gd name="connsiteY2" fmla="*/ 93947 h 94051"/>
                <a:gd name="connsiteX3" fmla="*/ 11905 w 37823"/>
                <a:gd name="connsiteY3" fmla="*/ -105 h 94051"/>
              </a:gdLst>
              <a:ahLst/>
              <a:cxnLst>
                <a:cxn ang="0">
                  <a:pos x="connsiteX0" y="connsiteY0"/>
                </a:cxn>
                <a:cxn ang="0">
                  <a:pos x="connsiteX1" y="connsiteY1"/>
                </a:cxn>
                <a:cxn ang="0">
                  <a:pos x="connsiteX2" y="connsiteY2"/>
                </a:cxn>
                <a:cxn ang="0">
                  <a:pos x="connsiteX3" y="connsiteY3"/>
                </a:cxn>
              </a:cxnLst>
              <a:rect l="l" t="t" r="r" b="b"/>
              <a:pathLst>
                <a:path w="37823" h="94051">
                  <a:moveTo>
                    <a:pt x="11905" y="-105"/>
                  </a:moveTo>
                  <a:cubicBezTo>
                    <a:pt x="8804" y="8548"/>
                    <a:pt x="3610" y="7286"/>
                    <a:pt x="-34" y="13081"/>
                  </a:cubicBezTo>
                  <a:cubicBezTo>
                    <a:pt x="12473" y="39839"/>
                    <a:pt x="20923" y="67472"/>
                    <a:pt x="34644" y="93947"/>
                  </a:cubicBezTo>
                  <a:cubicBezTo>
                    <a:pt x="46944" y="58278"/>
                    <a:pt x="19734" y="31237"/>
                    <a:pt x="11905" y="-10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5" name="Freeform 172">
              <a:extLst>
                <a:ext uri="{FF2B5EF4-FFF2-40B4-BE49-F238E27FC236}">
                  <a16:creationId xmlns:a16="http://schemas.microsoft.com/office/drawing/2014/main" id="{740DADF3-341A-D5B0-9D37-E5636C6B39F9}"/>
                </a:ext>
              </a:extLst>
            </p:cNvPr>
            <p:cNvSpPr/>
            <p:nvPr/>
          </p:nvSpPr>
          <p:spPr>
            <a:xfrm rot="-1917689">
              <a:off x="5747722" y="2484533"/>
              <a:ext cx="35820" cy="95313"/>
            </a:xfrm>
            <a:custGeom>
              <a:avLst/>
              <a:gdLst>
                <a:gd name="connsiteX0" fmla="*/ 35653 w 35820"/>
                <a:gd name="connsiteY0" fmla="*/ 95209 h 95313"/>
                <a:gd name="connsiteX1" fmla="*/ -33 w 35820"/>
                <a:gd name="connsiteY1" fmla="*/ -105 h 95313"/>
                <a:gd name="connsiteX2" fmla="*/ 35653 w 35820"/>
                <a:gd name="connsiteY2" fmla="*/ 95209 h 95313"/>
              </a:gdLst>
              <a:ahLst/>
              <a:cxnLst>
                <a:cxn ang="0">
                  <a:pos x="connsiteX0" y="connsiteY0"/>
                </a:cxn>
                <a:cxn ang="0">
                  <a:pos x="connsiteX1" y="connsiteY1"/>
                </a:cxn>
                <a:cxn ang="0">
                  <a:pos x="connsiteX2" y="connsiteY2"/>
                </a:cxn>
              </a:cxnLst>
              <a:rect l="l" t="t" r="r" b="b"/>
              <a:pathLst>
                <a:path w="35820" h="95313">
                  <a:moveTo>
                    <a:pt x="35653" y="95209"/>
                  </a:moveTo>
                  <a:cubicBezTo>
                    <a:pt x="37720" y="61703"/>
                    <a:pt x="15471" y="22584"/>
                    <a:pt x="-33" y="-105"/>
                  </a:cubicBezTo>
                  <a:cubicBezTo>
                    <a:pt x="2938" y="33581"/>
                    <a:pt x="24386" y="63326"/>
                    <a:pt x="35653" y="9520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6" name="Freeform 173">
              <a:extLst>
                <a:ext uri="{FF2B5EF4-FFF2-40B4-BE49-F238E27FC236}">
                  <a16:creationId xmlns:a16="http://schemas.microsoft.com/office/drawing/2014/main" id="{F787CAD1-F8F0-15DD-AD02-BFD066C94688}"/>
                </a:ext>
              </a:extLst>
            </p:cNvPr>
            <p:cNvSpPr/>
            <p:nvPr/>
          </p:nvSpPr>
          <p:spPr>
            <a:xfrm rot="-1917689">
              <a:off x="5862367" y="2500713"/>
              <a:ext cx="61319" cy="150941"/>
            </a:xfrm>
            <a:custGeom>
              <a:avLst/>
              <a:gdLst>
                <a:gd name="connsiteX0" fmla="*/ 51856 w 61319"/>
                <a:gd name="connsiteY0" fmla="*/ 150834 h 150941"/>
                <a:gd name="connsiteX1" fmla="*/ 61288 w 61319"/>
                <a:gd name="connsiteY1" fmla="*/ 136181 h 150941"/>
                <a:gd name="connsiteX2" fmla="*/ 10279 w 61319"/>
                <a:gd name="connsiteY2" fmla="*/ -107 h 150941"/>
                <a:gd name="connsiteX3" fmla="*/ -31 w 61319"/>
                <a:gd name="connsiteY3" fmla="*/ 10581 h 150941"/>
                <a:gd name="connsiteX4" fmla="*/ 39169 w 61319"/>
                <a:gd name="connsiteY4" fmla="*/ 122042 h 150941"/>
                <a:gd name="connsiteX5" fmla="*/ 51856 w 61319"/>
                <a:gd name="connsiteY5" fmla="*/ 150834 h 15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19" h="150941">
                  <a:moveTo>
                    <a:pt x="51856" y="150834"/>
                  </a:moveTo>
                  <a:cubicBezTo>
                    <a:pt x="55009" y="145941"/>
                    <a:pt x="58135" y="141074"/>
                    <a:pt x="61288" y="136181"/>
                  </a:cubicBezTo>
                  <a:cubicBezTo>
                    <a:pt x="45241" y="91885"/>
                    <a:pt x="33380" y="35690"/>
                    <a:pt x="10279" y="-107"/>
                  </a:cubicBezTo>
                  <a:cubicBezTo>
                    <a:pt x="7462" y="6099"/>
                    <a:pt x="3870" y="9036"/>
                    <a:pt x="-31" y="10581"/>
                  </a:cubicBezTo>
                  <a:cubicBezTo>
                    <a:pt x="10021" y="45348"/>
                    <a:pt x="27850" y="87893"/>
                    <a:pt x="39169" y="122042"/>
                  </a:cubicBezTo>
                  <a:cubicBezTo>
                    <a:pt x="42786" y="132781"/>
                    <a:pt x="40538" y="150139"/>
                    <a:pt x="51856" y="150834"/>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7" name="Freeform 174">
              <a:extLst>
                <a:ext uri="{FF2B5EF4-FFF2-40B4-BE49-F238E27FC236}">
                  <a16:creationId xmlns:a16="http://schemas.microsoft.com/office/drawing/2014/main" id="{DE54146C-6CC5-35F3-10CE-1C15A21E3DC4}"/>
                </a:ext>
              </a:extLst>
            </p:cNvPr>
            <p:cNvSpPr/>
            <p:nvPr/>
          </p:nvSpPr>
          <p:spPr>
            <a:xfrm rot="-1917689">
              <a:off x="5861367" y="2525953"/>
              <a:ext cx="55246" cy="155628"/>
            </a:xfrm>
            <a:custGeom>
              <a:avLst/>
              <a:gdLst>
                <a:gd name="connsiteX0" fmla="*/ 6274 w 55246"/>
                <a:gd name="connsiteY0" fmla="*/ -107 h 155628"/>
                <a:gd name="connsiteX1" fmla="*/ -31 w 55246"/>
                <a:gd name="connsiteY1" fmla="*/ 9705 h 155628"/>
                <a:gd name="connsiteX2" fmla="*/ 55216 w 55246"/>
                <a:gd name="connsiteY2" fmla="*/ 155521 h 155628"/>
                <a:gd name="connsiteX3" fmla="*/ 6274 w 55246"/>
                <a:gd name="connsiteY3" fmla="*/ -107 h 155628"/>
              </a:gdLst>
              <a:ahLst/>
              <a:cxnLst>
                <a:cxn ang="0">
                  <a:pos x="connsiteX0" y="connsiteY0"/>
                </a:cxn>
                <a:cxn ang="0">
                  <a:pos x="connsiteX1" y="connsiteY1"/>
                </a:cxn>
                <a:cxn ang="0">
                  <a:pos x="connsiteX2" y="connsiteY2"/>
                </a:cxn>
                <a:cxn ang="0">
                  <a:pos x="connsiteX3" y="connsiteY3"/>
                </a:cxn>
              </a:cxnLst>
              <a:rect l="l" t="t" r="r" b="b"/>
              <a:pathLst>
                <a:path w="55246" h="155628">
                  <a:moveTo>
                    <a:pt x="6274" y="-107"/>
                  </a:moveTo>
                  <a:cubicBezTo>
                    <a:pt x="4155" y="3138"/>
                    <a:pt x="2062" y="6409"/>
                    <a:pt x="-31" y="9705"/>
                  </a:cubicBezTo>
                  <a:cubicBezTo>
                    <a:pt x="21003" y="57710"/>
                    <a:pt x="36714" y="106899"/>
                    <a:pt x="55216" y="155521"/>
                  </a:cubicBezTo>
                  <a:cubicBezTo>
                    <a:pt x="47929" y="101645"/>
                    <a:pt x="25189" y="51168"/>
                    <a:pt x="6274" y="-10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8" name="Freeform 175">
              <a:extLst>
                <a:ext uri="{FF2B5EF4-FFF2-40B4-BE49-F238E27FC236}">
                  <a16:creationId xmlns:a16="http://schemas.microsoft.com/office/drawing/2014/main" id="{5BAE5291-9EDC-5DF9-647A-99CC2CD919D4}"/>
                </a:ext>
              </a:extLst>
            </p:cNvPr>
            <p:cNvSpPr/>
            <p:nvPr/>
          </p:nvSpPr>
          <p:spPr>
            <a:xfrm rot="-1917689">
              <a:off x="6008260" y="2610868"/>
              <a:ext cx="57402" cy="175200"/>
            </a:xfrm>
            <a:custGeom>
              <a:avLst/>
              <a:gdLst>
                <a:gd name="connsiteX0" fmla="*/ 35348 w 57402"/>
                <a:gd name="connsiteY0" fmla="*/ 62420 h 175200"/>
                <a:gd name="connsiteX1" fmla="*/ 22427 w 57402"/>
                <a:gd name="connsiteY1" fmla="*/ 61055 h 175200"/>
                <a:gd name="connsiteX2" fmla="*/ 13280 w 57402"/>
                <a:gd name="connsiteY2" fmla="*/ -109 h 175200"/>
                <a:gd name="connsiteX3" fmla="*/ -28 w 57402"/>
                <a:gd name="connsiteY3" fmla="*/ 25927 h 175200"/>
                <a:gd name="connsiteX4" fmla="*/ 49586 w 57402"/>
                <a:gd name="connsiteY4" fmla="*/ 175092 h 175200"/>
                <a:gd name="connsiteX5" fmla="*/ 35348 w 57402"/>
                <a:gd name="connsiteY5" fmla="*/ 62420 h 17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02" h="175200">
                  <a:moveTo>
                    <a:pt x="35348" y="62420"/>
                  </a:moveTo>
                  <a:cubicBezTo>
                    <a:pt x="29456" y="54308"/>
                    <a:pt x="28422" y="69142"/>
                    <a:pt x="22427" y="61055"/>
                  </a:cubicBezTo>
                  <a:cubicBezTo>
                    <a:pt x="29921" y="38392"/>
                    <a:pt x="19404" y="19644"/>
                    <a:pt x="13280" y="-109"/>
                  </a:cubicBezTo>
                  <a:cubicBezTo>
                    <a:pt x="4313" y="9548"/>
                    <a:pt x="7052" y="16630"/>
                    <a:pt x="-28" y="25927"/>
                  </a:cubicBezTo>
                  <a:cubicBezTo>
                    <a:pt x="19869" y="74910"/>
                    <a:pt x="31110" y="125799"/>
                    <a:pt x="49586" y="175092"/>
                  </a:cubicBezTo>
                  <a:cubicBezTo>
                    <a:pt x="73411" y="131311"/>
                    <a:pt x="34934" y="101128"/>
                    <a:pt x="35348" y="62420"/>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9" name="Freeform 176">
              <a:extLst>
                <a:ext uri="{FF2B5EF4-FFF2-40B4-BE49-F238E27FC236}">
                  <a16:creationId xmlns:a16="http://schemas.microsoft.com/office/drawing/2014/main" id="{75D4E8BA-1E61-79E1-0FC9-441AAA4241E9}"/>
                </a:ext>
              </a:extLst>
            </p:cNvPr>
            <p:cNvSpPr/>
            <p:nvPr/>
          </p:nvSpPr>
          <p:spPr>
            <a:xfrm rot="-1917689">
              <a:off x="5424791" y="2640998"/>
              <a:ext cx="138453" cy="219110"/>
            </a:xfrm>
            <a:custGeom>
              <a:avLst/>
              <a:gdLst>
                <a:gd name="connsiteX0" fmla="*/ 71005 w 138453"/>
                <a:gd name="connsiteY0" fmla="*/ 128875 h 219110"/>
                <a:gd name="connsiteX1" fmla="*/ 92608 w 138453"/>
                <a:gd name="connsiteY1" fmla="*/ 111543 h 219110"/>
                <a:gd name="connsiteX2" fmla="*/ 71005 w 138453"/>
                <a:gd name="connsiteY2" fmla="*/ 128875 h 219110"/>
                <a:gd name="connsiteX3" fmla="*/ 138423 w 138453"/>
                <a:gd name="connsiteY3" fmla="*/ 137348 h 219110"/>
                <a:gd name="connsiteX4" fmla="*/ 63873 w 138453"/>
                <a:gd name="connsiteY4" fmla="*/ -98 h 219110"/>
                <a:gd name="connsiteX5" fmla="*/ -30 w 138453"/>
                <a:gd name="connsiteY5" fmla="*/ 93851 h 219110"/>
                <a:gd name="connsiteX6" fmla="*/ 21572 w 138453"/>
                <a:gd name="connsiteY6" fmla="*/ 124858 h 219110"/>
                <a:gd name="connsiteX7" fmla="*/ 44493 w 138453"/>
                <a:gd name="connsiteY7" fmla="*/ 94598 h 219110"/>
                <a:gd name="connsiteX8" fmla="*/ 24906 w 138453"/>
                <a:gd name="connsiteY8" fmla="*/ 130472 h 219110"/>
                <a:gd name="connsiteX9" fmla="*/ 82349 w 138453"/>
                <a:gd name="connsiteY9" fmla="*/ 219013 h 219110"/>
                <a:gd name="connsiteX10" fmla="*/ 138423 w 138453"/>
                <a:gd name="connsiteY10" fmla="*/ 137348 h 219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453" h="219110">
                  <a:moveTo>
                    <a:pt x="71005" y="128875"/>
                  </a:moveTo>
                  <a:cubicBezTo>
                    <a:pt x="77414" y="119398"/>
                    <a:pt x="85166" y="116308"/>
                    <a:pt x="92608" y="111543"/>
                  </a:cubicBezTo>
                  <a:cubicBezTo>
                    <a:pt x="93125" y="114557"/>
                    <a:pt x="80024" y="137297"/>
                    <a:pt x="71005" y="128875"/>
                  </a:cubicBezTo>
                  <a:close/>
                  <a:moveTo>
                    <a:pt x="138423" y="137348"/>
                  </a:moveTo>
                  <a:cubicBezTo>
                    <a:pt x="112764" y="91687"/>
                    <a:pt x="94029" y="44533"/>
                    <a:pt x="63873" y="-98"/>
                  </a:cubicBezTo>
                  <a:cubicBezTo>
                    <a:pt x="41651" y="27046"/>
                    <a:pt x="21004" y="61221"/>
                    <a:pt x="-30" y="93851"/>
                  </a:cubicBezTo>
                  <a:cubicBezTo>
                    <a:pt x="6998" y="104255"/>
                    <a:pt x="13097" y="114788"/>
                    <a:pt x="21572" y="124858"/>
                  </a:cubicBezTo>
                  <a:cubicBezTo>
                    <a:pt x="29480" y="116050"/>
                    <a:pt x="35139" y="96761"/>
                    <a:pt x="44493" y="94598"/>
                  </a:cubicBezTo>
                  <a:cubicBezTo>
                    <a:pt x="35733" y="107088"/>
                    <a:pt x="28834" y="119115"/>
                    <a:pt x="24906" y="130472"/>
                  </a:cubicBezTo>
                  <a:cubicBezTo>
                    <a:pt x="43433" y="160114"/>
                    <a:pt x="58860" y="190452"/>
                    <a:pt x="82349" y="219013"/>
                  </a:cubicBezTo>
                  <a:cubicBezTo>
                    <a:pt x="100877" y="191096"/>
                    <a:pt x="118578" y="159445"/>
                    <a:pt x="138423" y="13734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0" name="Freeform 177">
              <a:extLst>
                <a:ext uri="{FF2B5EF4-FFF2-40B4-BE49-F238E27FC236}">
                  <a16:creationId xmlns:a16="http://schemas.microsoft.com/office/drawing/2014/main" id="{F08F8D3F-E6AF-0AC3-726B-E8A314F1FB46}"/>
                </a:ext>
              </a:extLst>
            </p:cNvPr>
            <p:cNvSpPr/>
            <p:nvPr/>
          </p:nvSpPr>
          <p:spPr>
            <a:xfrm rot="-1917689">
              <a:off x="5981341" y="2688688"/>
              <a:ext cx="49573" cy="111667"/>
            </a:xfrm>
            <a:custGeom>
              <a:avLst/>
              <a:gdLst>
                <a:gd name="connsiteX0" fmla="*/ 49547 w 49573"/>
                <a:gd name="connsiteY0" fmla="*/ 42308 h 111667"/>
                <a:gd name="connsiteX1" fmla="*/ 31794 w 49573"/>
                <a:gd name="connsiteY1" fmla="*/ -108 h 111667"/>
                <a:gd name="connsiteX2" fmla="*/ 11949 w 49573"/>
                <a:gd name="connsiteY2" fmla="*/ 111559 h 111667"/>
                <a:gd name="connsiteX3" fmla="*/ 49547 w 49573"/>
                <a:gd name="connsiteY3" fmla="*/ 42308 h 111667"/>
              </a:gdLst>
              <a:ahLst/>
              <a:cxnLst>
                <a:cxn ang="0">
                  <a:pos x="connsiteX0" y="connsiteY0"/>
                </a:cxn>
                <a:cxn ang="0">
                  <a:pos x="connsiteX1" y="connsiteY1"/>
                </a:cxn>
                <a:cxn ang="0">
                  <a:pos x="connsiteX2" y="connsiteY2"/>
                </a:cxn>
                <a:cxn ang="0">
                  <a:pos x="connsiteX3" y="connsiteY3"/>
                </a:cxn>
              </a:cxnLst>
              <a:rect l="l" t="t" r="r" b="b"/>
              <a:pathLst>
                <a:path w="49573" h="111667">
                  <a:moveTo>
                    <a:pt x="49547" y="42308"/>
                  </a:moveTo>
                  <a:cubicBezTo>
                    <a:pt x="42260" y="28478"/>
                    <a:pt x="42828" y="12897"/>
                    <a:pt x="31794" y="-108"/>
                  </a:cubicBezTo>
                  <a:cubicBezTo>
                    <a:pt x="13344" y="39732"/>
                    <a:pt x="-17019" y="82045"/>
                    <a:pt x="11949" y="111559"/>
                  </a:cubicBezTo>
                  <a:cubicBezTo>
                    <a:pt x="24765" y="88381"/>
                    <a:pt x="31975" y="66490"/>
                    <a:pt x="49547" y="4230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1" name="Freeform 178">
              <a:extLst>
                <a:ext uri="{FF2B5EF4-FFF2-40B4-BE49-F238E27FC236}">
                  <a16:creationId xmlns:a16="http://schemas.microsoft.com/office/drawing/2014/main" id="{43898301-3E8A-87C1-5280-E58DB7B32502}"/>
                </a:ext>
              </a:extLst>
            </p:cNvPr>
            <p:cNvSpPr/>
            <p:nvPr/>
          </p:nvSpPr>
          <p:spPr>
            <a:xfrm rot="-1917689">
              <a:off x="5652202" y="2687059"/>
              <a:ext cx="234605" cy="458927"/>
            </a:xfrm>
            <a:custGeom>
              <a:avLst/>
              <a:gdLst>
                <a:gd name="connsiteX0" fmla="*/ 234581 w 234605"/>
                <a:gd name="connsiteY0" fmla="*/ 392020 h 458927"/>
                <a:gd name="connsiteX1" fmla="*/ 53542 w 234605"/>
                <a:gd name="connsiteY1" fmla="*/ -103 h 458927"/>
                <a:gd name="connsiteX2" fmla="*/ -25 w 234605"/>
                <a:gd name="connsiteY2" fmla="*/ 83133 h 458927"/>
                <a:gd name="connsiteX3" fmla="*/ 198533 w 234605"/>
                <a:gd name="connsiteY3" fmla="*/ 458824 h 458927"/>
                <a:gd name="connsiteX4" fmla="*/ 234581 w 234605"/>
                <a:gd name="connsiteY4" fmla="*/ 392020 h 45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605" h="458927">
                  <a:moveTo>
                    <a:pt x="234581" y="392020"/>
                  </a:moveTo>
                  <a:cubicBezTo>
                    <a:pt x="180367" y="259930"/>
                    <a:pt x="121270" y="129000"/>
                    <a:pt x="53542" y="-103"/>
                  </a:cubicBezTo>
                  <a:cubicBezTo>
                    <a:pt x="35660" y="27659"/>
                    <a:pt x="17831" y="55396"/>
                    <a:pt x="-25" y="83133"/>
                  </a:cubicBezTo>
                  <a:cubicBezTo>
                    <a:pt x="73724" y="206775"/>
                    <a:pt x="133338" y="333379"/>
                    <a:pt x="198533" y="458824"/>
                  </a:cubicBezTo>
                  <a:cubicBezTo>
                    <a:pt x="208895" y="436882"/>
                    <a:pt x="219748" y="414863"/>
                    <a:pt x="234581" y="392020"/>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2" name="Freeform 179">
              <a:extLst>
                <a:ext uri="{FF2B5EF4-FFF2-40B4-BE49-F238E27FC236}">
                  <a16:creationId xmlns:a16="http://schemas.microsoft.com/office/drawing/2014/main" id="{D47628FF-D858-60FA-277F-2CEE3E75E64A}"/>
                </a:ext>
              </a:extLst>
            </p:cNvPr>
            <p:cNvSpPr/>
            <p:nvPr/>
          </p:nvSpPr>
          <p:spPr>
            <a:xfrm rot="-1917689">
              <a:off x="5423845" y="2777213"/>
              <a:ext cx="40440" cy="60468"/>
            </a:xfrm>
            <a:custGeom>
              <a:avLst/>
              <a:gdLst>
                <a:gd name="connsiteX0" fmla="*/ 40411 w 40440"/>
                <a:gd name="connsiteY0" fmla="*/ 30988 h 60468"/>
                <a:gd name="connsiteX1" fmla="*/ 18860 w 40440"/>
                <a:gd name="connsiteY1" fmla="*/ -97 h 60468"/>
                <a:gd name="connsiteX2" fmla="*/ -29 w 40440"/>
                <a:gd name="connsiteY2" fmla="*/ 29262 h 60468"/>
                <a:gd name="connsiteX3" fmla="*/ 21547 w 40440"/>
                <a:gd name="connsiteY3" fmla="*/ 60372 h 60468"/>
                <a:gd name="connsiteX4" fmla="*/ 40411 w 40440"/>
                <a:gd name="connsiteY4" fmla="*/ 30988 h 60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40" h="60468">
                  <a:moveTo>
                    <a:pt x="40411" y="30988"/>
                  </a:moveTo>
                  <a:cubicBezTo>
                    <a:pt x="29971" y="21356"/>
                    <a:pt x="29351" y="9561"/>
                    <a:pt x="18860" y="-97"/>
                  </a:cubicBezTo>
                  <a:cubicBezTo>
                    <a:pt x="12555" y="9741"/>
                    <a:pt x="6276" y="19502"/>
                    <a:pt x="-29" y="29262"/>
                  </a:cubicBezTo>
                  <a:cubicBezTo>
                    <a:pt x="6973" y="39667"/>
                    <a:pt x="13072" y="50277"/>
                    <a:pt x="21547" y="60372"/>
                  </a:cubicBezTo>
                  <a:cubicBezTo>
                    <a:pt x="27827" y="50560"/>
                    <a:pt x="34132" y="40774"/>
                    <a:pt x="40411" y="3098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3" name="Freeform 180">
              <a:extLst>
                <a:ext uri="{FF2B5EF4-FFF2-40B4-BE49-F238E27FC236}">
                  <a16:creationId xmlns:a16="http://schemas.microsoft.com/office/drawing/2014/main" id="{992714D6-A721-442D-2B6F-17D83C518918}"/>
                </a:ext>
              </a:extLst>
            </p:cNvPr>
            <p:cNvSpPr/>
            <p:nvPr/>
          </p:nvSpPr>
          <p:spPr>
            <a:xfrm rot="-1917689">
              <a:off x="5477106" y="2781773"/>
              <a:ext cx="74782" cy="117899"/>
            </a:xfrm>
            <a:custGeom>
              <a:avLst/>
              <a:gdLst>
                <a:gd name="connsiteX0" fmla="*/ 74754 w 74782"/>
                <a:gd name="connsiteY0" fmla="*/ 90863 h 117899"/>
                <a:gd name="connsiteX1" fmla="*/ 18861 w 74782"/>
                <a:gd name="connsiteY1" fmla="*/ -98 h 117899"/>
                <a:gd name="connsiteX2" fmla="*/ -28 w 74782"/>
                <a:gd name="connsiteY2" fmla="*/ 29261 h 117899"/>
                <a:gd name="connsiteX3" fmla="*/ 57415 w 74782"/>
                <a:gd name="connsiteY3" fmla="*/ 117802 h 117899"/>
                <a:gd name="connsiteX4" fmla="*/ 74754 w 74782"/>
                <a:gd name="connsiteY4" fmla="*/ 90863 h 117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82" h="117899">
                  <a:moveTo>
                    <a:pt x="74754" y="90863"/>
                  </a:moveTo>
                  <a:cubicBezTo>
                    <a:pt x="57622" y="60243"/>
                    <a:pt x="36407" y="30446"/>
                    <a:pt x="18861" y="-98"/>
                  </a:cubicBezTo>
                  <a:cubicBezTo>
                    <a:pt x="12582" y="9689"/>
                    <a:pt x="6277" y="19501"/>
                    <a:pt x="-28" y="29261"/>
                  </a:cubicBezTo>
                  <a:cubicBezTo>
                    <a:pt x="20593" y="58440"/>
                    <a:pt x="34340" y="89164"/>
                    <a:pt x="57415" y="117802"/>
                  </a:cubicBezTo>
                  <a:cubicBezTo>
                    <a:pt x="63178" y="108839"/>
                    <a:pt x="68940" y="99851"/>
                    <a:pt x="74754" y="9086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4" name="Freeform 181">
              <a:extLst>
                <a:ext uri="{FF2B5EF4-FFF2-40B4-BE49-F238E27FC236}">
                  <a16:creationId xmlns:a16="http://schemas.microsoft.com/office/drawing/2014/main" id="{63A453FE-17DC-9EFF-20F8-80332EEF2F1C}"/>
                </a:ext>
              </a:extLst>
            </p:cNvPr>
            <p:cNvSpPr/>
            <p:nvPr/>
          </p:nvSpPr>
          <p:spPr>
            <a:xfrm rot="-1917689">
              <a:off x="5437816" y="2932768"/>
              <a:ext cx="98633" cy="162993"/>
            </a:xfrm>
            <a:custGeom>
              <a:avLst/>
              <a:gdLst>
                <a:gd name="connsiteX0" fmla="*/ 26720 w 98633"/>
                <a:gd name="connsiteY0" fmla="*/ -96 h 162993"/>
                <a:gd name="connsiteX1" fmla="*/ -25 w 98633"/>
                <a:gd name="connsiteY1" fmla="*/ 41521 h 162993"/>
                <a:gd name="connsiteX2" fmla="*/ 70933 w 98633"/>
                <a:gd name="connsiteY2" fmla="*/ 162897 h 162993"/>
                <a:gd name="connsiteX3" fmla="*/ 98608 w 98633"/>
                <a:gd name="connsiteY3" fmla="*/ 125272 h 162993"/>
                <a:gd name="connsiteX4" fmla="*/ 26720 w 98633"/>
                <a:gd name="connsiteY4" fmla="*/ -96 h 1629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33" h="162993">
                  <a:moveTo>
                    <a:pt x="26720" y="-96"/>
                  </a:moveTo>
                  <a:cubicBezTo>
                    <a:pt x="17831" y="13759"/>
                    <a:pt x="8890" y="27640"/>
                    <a:pt x="-25" y="41521"/>
                  </a:cubicBezTo>
                  <a:cubicBezTo>
                    <a:pt x="22508" y="82212"/>
                    <a:pt x="45299" y="122825"/>
                    <a:pt x="70933" y="162897"/>
                  </a:cubicBezTo>
                  <a:cubicBezTo>
                    <a:pt x="79305" y="146209"/>
                    <a:pt x="90262" y="141934"/>
                    <a:pt x="98608" y="125272"/>
                  </a:cubicBezTo>
                  <a:cubicBezTo>
                    <a:pt x="73130" y="83757"/>
                    <a:pt x="53232" y="41109"/>
                    <a:pt x="26720" y="-96"/>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5" name="Freeform 182">
              <a:extLst>
                <a:ext uri="{FF2B5EF4-FFF2-40B4-BE49-F238E27FC236}">
                  <a16:creationId xmlns:a16="http://schemas.microsoft.com/office/drawing/2014/main" id="{CC60B79E-5228-C639-53E4-D35630EFA149}"/>
                </a:ext>
              </a:extLst>
            </p:cNvPr>
            <p:cNvSpPr/>
            <p:nvPr/>
          </p:nvSpPr>
          <p:spPr>
            <a:xfrm rot="-1917689">
              <a:off x="5363617" y="3012543"/>
              <a:ext cx="220677" cy="318982"/>
            </a:xfrm>
            <a:custGeom>
              <a:avLst/>
              <a:gdLst>
                <a:gd name="connsiteX0" fmla="*/ 147605 w 220677"/>
                <a:gd name="connsiteY0" fmla="*/ 70186 h 318982"/>
                <a:gd name="connsiteX1" fmla="*/ 141791 w 220677"/>
                <a:gd name="connsiteY1" fmla="*/ 63001 h 318982"/>
                <a:gd name="connsiteX2" fmla="*/ 151274 w 220677"/>
                <a:gd name="connsiteY2" fmla="*/ 48322 h 318982"/>
                <a:gd name="connsiteX3" fmla="*/ 160422 w 220677"/>
                <a:gd name="connsiteY3" fmla="*/ 61095 h 318982"/>
                <a:gd name="connsiteX4" fmla="*/ 147605 w 220677"/>
                <a:gd name="connsiteY4" fmla="*/ 70186 h 318982"/>
                <a:gd name="connsiteX5" fmla="*/ 164091 w 220677"/>
                <a:gd name="connsiteY5" fmla="*/ 87596 h 318982"/>
                <a:gd name="connsiteX6" fmla="*/ 200862 w 220677"/>
                <a:gd name="connsiteY6" fmla="*/ 149069 h 318982"/>
                <a:gd name="connsiteX7" fmla="*/ 171275 w 220677"/>
                <a:gd name="connsiteY7" fmla="*/ 81853 h 318982"/>
                <a:gd name="connsiteX8" fmla="*/ 209622 w 220677"/>
                <a:gd name="connsiteY8" fmla="*/ 140880 h 318982"/>
                <a:gd name="connsiteX9" fmla="*/ 220656 w 220677"/>
                <a:gd name="connsiteY9" fmla="*/ 123754 h 318982"/>
                <a:gd name="connsiteX10" fmla="*/ 151274 w 220677"/>
                <a:gd name="connsiteY10" fmla="*/ -95 h 318982"/>
                <a:gd name="connsiteX11" fmla="*/ 142153 w 220677"/>
                <a:gd name="connsiteY11" fmla="*/ 35625 h 318982"/>
                <a:gd name="connsiteX12" fmla="*/ 126028 w 220677"/>
                <a:gd name="connsiteY12" fmla="*/ 39102 h 318982"/>
                <a:gd name="connsiteX13" fmla="*/ -22 w 220677"/>
                <a:gd name="connsiteY13" fmla="*/ 186541 h 318982"/>
                <a:gd name="connsiteX14" fmla="*/ 31194 w 220677"/>
                <a:gd name="connsiteY14" fmla="*/ 213376 h 318982"/>
                <a:gd name="connsiteX15" fmla="*/ 88146 w 220677"/>
                <a:gd name="connsiteY15" fmla="*/ 318888 h 318982"/>
                <a:gd name="connsiteX16" fmla="*/ 112074 w 220677"/>
                <a:gd name="connsiteY16" fmla="*/ 254736 h 318982"/>
                <a:gd name="connsiteX17" fmla="*/ 190526 w 220677"/>
                <a:gd name="connsiteY17" fmla="*/ 159757 h 318982"/>
                <a:gd name="connsiteX18" fmla="*/ 164091 w 220677"/>
                <a:gd name="connsiteY18" fmla="*/ 87596 h 318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0677" h="318982">
                  <a:moveTo>
                    <a:pt x="147605" y="70186"/>
                  </a:moveTo>
                  <a:cubicBezTo>
                    <a:pt x="146494" y="67611"/>
                    <a:pt x="145254" y="65062"/>
                    <a:pt x="141791" y="63001"/>
                  </a:cubicBezTo>
                  <a:cubicBezTo>
                    <a:pt x="144969" y="58134"/>
                    <a:pt x="148096" y="53215"/>
                    <a:pt x="151274" y="48322"/>
                  </a:cubicBezTo>
                  <a:cubicBezTo>
                    <a:pt x="157683" y="51850"/>
                    <a:pt x="156417" y="57026"/>
                    <a:pt x="160422" y="61095"/>
                  </a:cubicBezTo>
                  <a:cubicBezTo>
                    <a:pt x="155822" y="62692"/>
                    <a:pt x="152205" y="68564"/>
                    <a:pt x="147605" y="70186"/>
                  </a:cubicBezTo>
                  <a:close/>
                  <a:moveTo>
                    <a:pt x="164091" y="87596"/>
                  </a:moveTo>
                  <a:cubicBezTo>
                    <a:pt x="178950" y="104954"/>
                    <a:pt x="184764" y="146005"/>
                    <a:pt x="200862" y="149069"/>
                  </a:cubicBezTo>
                  <a:cubicBezTo>
                    <a:pt x="195384" y="127102"/>
                    <a:pt x="167864" y="98747"/>
                    <a:pt x="171275" y="81853"/>
                  </a:cubicBezTo>
                  <a:cubicBezTo>
                    <a:pt x="186650" y="99777"/>
                    <a:pt x="192077" y="130372"/>
                    <a:pt x="209622" y="140880"/>
                  </a:cubicBezTo>
                  <a:cubicBezTo>
                    <a:pt x="213292" y="135163"/>
                    <a:pt x="216961" y="129471"/>
                    <a:pt x="220656" y="123754"/>
                  </a:cubicBezTo>
                  <a:cubicBezTo>
                    <a:pt x="197193" y="82574"/>
                    <a:pt x="176185" y="40827"/>
                    <a:pt x="151274" y="-95"/>
                  </a:cubicBezTo>
                  <a:cubicBezTo>
                    <a:pt x="140912" y="13374"/>
                    <a:pt x="133083" y="26328"/>
                    <a:pt x="142153" y="35625"/>
                  </a:cubicBezTo>
                  <a:cubicBezTo>
                    <a:pt x="133625" y="42193"/>
                    <a:pt x="131377" y="32097"/>
                    <a:pt x="126028" y="39102"/>
                  </a:cubicBezTo>
                  <a:cubicBezTo>
                    <a:pt x="85381" y="94524"/>
                    <a:pt x="39902" y="127977"/>
                    <a:pt x="-22" y="186541"/>
                  </a:cubicBezTo>
                  <a:cubicBezTo>
                    <a:pt x="4449" y="196816"/>
                    <a:pt x="17291" y="205238"/>
                    <a:pt x="31194" y="213376"/>
                  </a:cubicBezTo>
                  <a:cubicBezTo>
                    <a:pt x="13984" y="255251"/>
                    <a:pt x="37654" y="298697"/>
                    <a:pt x="88146" y="318888"/>
                  </a:cubicBezTo>
                  <a:cubicBezTo>
                    <a:pt x="117966" y="311986"/>
                    <a:pt x="119284" y="272686"/>
                    <a:pt x="112074" y="254736"/>
                  </a:cubicBezTo>
                  <a:cubicBezTo>
                    <a:pt x="135357" y="229060"/>
                    <a:pt x="162954" y="191923"/>
                    <a:pt x="190526" y="159757"/>
                  </a:cubicBezTo>
                  <a:cubicBezTo>
                    <a:pt x="182076" y="135626"/>
                    <a:pt x="157760" y="114998"/>
                    <a:pt x="164091" y="87596"/>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6" name="Freeform 183">
              <a:extLst>
                <a:ext uri="{FF2B5EF4-FFF2-40B4-BE49-F238E27FC236}">
                  <a16:creationId xmlns:a16="http://schemas.microsoft.com/office/drawing/2014/main" id="{C7F74329-6C29-15D3-A1CB-F66E35C04F5B}"/>
                </a:ext>
              </a:extLst>
            </p:cNvPr>
            <p:cNvSpPr/>
            <p:nvPr/>
          </p:nvSpPr>
          <p:spPr>
            <a:xfrm rot="-1917689">
              <a:off x="5606714" y="3094781"/>
              <a:ext cx="66332" cy="106362"/>
            </a:xfrm>
            <a:custGeom>
              <a:avLst/>
              <a:gdLst>
                <a:gd name="connsiteX0" fmla="*/ 66311 w 66332"/>
                <a:gd name="connsiteY0" fmla="*/ 106263 h 106362"/>
                <a:gd name="connsiteX1" fmla="*/ 13468 w 66332"/>
                <a:gd name="connsiteY1" fmla="*/ -99 h 106362"/>
                <a:gd name="connsiteX2" fmla="*/ -21 w 66332"/>
                <a:gd name="connsiteY2" fmla="*/ 15457 h 106362"/>
                <a:gd name="connsiteX3" fmla="*/ 66311 w 66332"/>
                <a:gd name="connsiteY3" fmla="*/ 106263 h 106362"/>
              </a:gdLst>
              <a:ahLst/>
              <a:cxnLst>
                <a:cxn ang="0">
                  <a:pos x="connsiteX0" y="connsiteY0"/>
                </a:cxn>
                <a:cxn ang="0">
                  <a:pos x="connsiteX1" y="connsiteY1"/>
                </a:cxn>
                <a:cxn ang="0">
                  <a:pos x="connsiteX2" y="connsiteY2"/>
                </a:cxn>
                <a:cxn ang="0">
                  <a:pos x="connsiteX3" y="connsiteY3"/>
                </a:cxn>
              </a:cxnLst>
              <a:rect l="l" t="t" r="r" b="b"/>
              <a:pathLst>
                <a:path w="66332" h="106362">
                  <a:moveTo>
                    <a:pt x="66311" y="106263"/>
                  </a:moveTo>
                  <a:cubicBezTo>
                    <a:pt x="48171" y="70904"/>
                    <a:pt x="35122" y="34514"/>
                    <a:pt x="13468" y="-99"/>
                  </a:cubicBezTo>
                  <a:cubicBezTo>
                    <a:pt x="9617" y="8374"/>
                    <a:pt x="3493" y="5748"/>
                    <a:pt x="-21" y="15457"/>
                  </a:cubicBezTo>
                  <a:cubicBezTo>
                    <a:pt x="16956" y="45459"/>
                    <a:pt x="17654" y="90168"/>
                    <a:pt x="66311" y="10626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7" name="Freeform 184">
              <a:extLst>
                <a:ext uri="{FF2B5EF4-FFF2-40B4-BE49-F238E27FC236}">
                  <a16:creationId xmlns:a16="http://schemas.microsoft.com/office/drawing/2014/main" id="{F9647E51-94F7-F505-4A37-C601D7DEE730}"/>
                </a:ext>
              </a:extLst>
            </p:cNvPr>
            <p:cNvSpPr/>
            <p:nvPr/>
          </p:nvSpPr>
          <p:spPr>
            <a:xfrm rot="-1917689">
              <a:off x="5603413" y="3133769"/>
              <a:ext cx="28480" cy="52691"/>
            </a:xfrm>
            <a:custGeom>
              <a:avLst/>
              <a:gdLst>
                <a:gd name="connsiteX0" fmla="*/ 34 w 28480"/>
                <a:gd name="connsiteY0" fmla="*/ -98 h 52691"/>
                <a:gd name="connsiteX1" fmla="*/ 28459 w 28480"/>
                <a:gd name="connsiteY1" fmla="*/ 52594 h 52691"/>
                <a:gd name="connsiteX2" fmla="*/ 34 w 28480"/>
                <a:gd name="connsiteY2" fmla="*/ -98 h 52691"/>
              </a:gdLst>
              <a:ahLst/>
              <a:cxnLst>
                <a:cxn ang="0">
                  <a:pos x="connsiteX0" y="connsiteY0"/>
                </a:cxn>
                <a:cxn ang="0">
                  <a:pos x="connsiteX1" y="connsiteY1"/>
                </a:cxn>
                <a:cxn ang="0">
                  <a:pos x="connsiteX2" y="connsiteY2"/>
                </a:cxn>
              </a:cxnLst>
              <a:rect l="l" t="t" r="r" b="b"/>
              <a:pathLst>
                <a:path w="28480" h="52691">
                  <a:moveTo>
                    <a:pt x="34" y="-98"/>
                  </a:moveTo>
                  <a:cubicBezTo>
                    <a:pt x="-947" y="18342"/>
                    <a:pt x="11198" y="45074"/>
                    <a:pt x="28459" y="52594"/>
                  </a:cubicBezTo>
                  <a:cubicBezTo>
                    <a:pt x="19286" y="34952"/>
                    <a:pt x="15074" y="16204"/>
                    <a:pt x="34" y="-9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8" name="Freeform 185">
              <a:extLst>
                <a:ext uri="{FF2B5EF4-FFF2-40B4-BE49-F238E27FC236}">
                  <a16:creationId xmlns:a16="http://schemas.microsoft.com/office/drawing/2014/main" id="{F2C90A46-0D7F-D46F-CA78-DAC0839AB09D}"/>
                </a:ext>
              </a:extLst>
            </p:cNvPr>
            <p:cNvSpPr/>
            <p:nvPr/>
          </p:nvSpPr>
          <p:spPr>
            <a:xfrm rot="-1917689">
              <a:off x="5588774" y="3158973"/>
              <a:ext cx="16528" cy="18719"/>
            </a:xfrm>
            <a:custGeom>
              <a:avLst/>
              <a:gdLst>
                <a:gd name="connsiteX0" fmla="*/ 16507 w 16528"/>
                <a:gd name="connsiteY0" fmla="*/ 18239 h 18719"/>
                <a:gd name="connsiteX1" fmla="*/ 4000 w 16528"/>
                <a:gd name="connsiteY1" fmla="*/ -98 h 18719"/>
                <a:gd name="connsiteX2" fmla="*/ 16507 w 16528"/>
                <a:gd name="connsiteY2" fmla="*/ 18239 h 18719"/>
              </a:gdLst>
              <a:ahLst/>
              <a:cxnLst>
                <a:cxn ang="0">
                  <a:pos x="connsiteX0" y="connsiteY0"/>
                </a:cxn>
                <a:cxn ang="0">
                  <a:pos x="connsiteX1" y="connsiteY1"/>
                </a:cxn>
                <a:cxn ang="0">
                  <a:pos x="connsiteX2" y="connsiteY2"/>
                </a:cxn>
              </a:cxnLst>
              <a:rect l="l" t="t" r="r" b="b"/>
              <a:pathLst>
                <a:path w="16528" h="18719">
                  <a:moveTo>
                    <a:pt x="16507" y="18239"/>
                  </a:moveTo>
                  <a:cubicBezTo>
                    <a:pt x="8341" y="13011"/>
                    <a:pt x="13251" y="4925"/>
                    <a:pt x="4000" y="-98"/>
                  </a:cubicBezTo>
                  <a:cubicBezTo>
                    <a:pt x="-7705" y="8247"/>
                    <a:pt x="9143" y="20995"/>
                    <a:pt x="16507" y="1823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9" name="Freeform 186">
              <a:extLst>
                <a:ext uri="{FF2B5EF4-FFF2-40B4-BE49-F238E27FC236}">
                  <a16:creationId xmlns:a16="http://schemas.microsoft.com/office/drawing/2014/main" id="{43B6B5BC-3A9D-78BA-FF2A-DE086816B607}"/>
                </a:ext>
              </a:extLst>
            </p:cNvPr>
            <p:cNvSpPr/>
            <p:nvPr/>
          </p:nvSpPr>
          <p:spPr>
            <a:xfrm rot="-1917689">
              <a:off x="5588974" y="3169080"/>
              <a:ext cx="58916" cy="54803"/>
            </a:xfrm>
            <a:custGeom>
              <a:avLst/>
              <a:gdLst>
                <a:gd name="connsiteX0" fmla="*/ -20 w 58916"/>
                <a:gd name="connsiteY0" fmla="*/ 17003 h 54803"/>
                <a:gd name="connsiteX1" fmla="*/ 58896 w 58916"/>
                <a:gd name="connsiteY1" fmla="*/ 54705 h 54803"/>
                <a:gd name="connsiteX2" fmla="*/ 10988 w 58916"/>
                <a:gd name="connsiteY2" fmla="*/ -98 h 54803"/>
                <a:gd name="connsiteX3" fmla="*/ -20 w 58916"/>
                <a:gd name="connsiteY3" fmla="*/ 17003 h 54803"/>
              </a:gdLst>
              <a:ahLst/>
              <a:cxnLst>
                <a:cxn ang="0">
                  <a:pos x="connsiteX0" y="connsiteY0"/>
                </a:cxn>
                <a:cxn ang="0">
                  <a:pos x="connsiteX1" y="connsiteY1"/>
                </a:cxn>
                <a:cxn ang="0">
                  <a:pos x="connsiteX2" y="connsiteY2"/>
                </a:cxn>
                <a:cxn ang="0">
                  <a:pos x="connsiteX3" y="connsiteY3"/>
                </a:cxn>
              </a:cxnLst>
              <a:rect l="l" t="t" r="r" b="b"/>
              <a:pathLst>
                <a:path w="58916" h="54803">
                  <a:moveTo>
                    <a:pt x="-20" y="17003"/>
                  </a:moveTo>
                  <a:cubicBezTo>
                    <a:pt x="23805" y="27278"/>
                    <a:pt x="37707" y="50868"/>
                    <a:pt x="58896" y="54705"/>
                  </a:cubicBezTo>
                  <a:cubicBezTo>
                    <a:pt x="50705" y="34772"/>
                    <a:pt x="31428" y="17182"/>
                    <a:pt x="10988" y="-98"/>
                  </a:cubicBezTo>
                  <a:cubicBezTo>
                    <a:pt x="7318" y="5619"/>
                    <a:pt x="3623" y="11311"/>
                    <a:pt x="-20" y="1700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0" name="Freeform 187">
              <a:extLst>
                <a:ext uri="{FF2B5EF4-FFF2-40B4-BE49-F238E27FC236}">
                  <a16:creationId xmlns:a16="http://schemas.microsoft.com/office/drawing/2014/main" id="{C6670778-EC22-F1FE-2901-F8BD46B11260}"/>
                </a:ext>
              </a:extLst>
            </p:cNvPr>
            <p:cNvSpPr/>
            <p:nvPr/>
          </p:nvSpPr>
          <p:spPr>
            <a:xfrm rot="-1917689">
              <a:off x="5676546" y="3175694"/>
              <a:ext cx="31877" cy="25378"/>
            </a:xfrm>
            <a:custGeom>
              <a:avLst/>
              <a:gdLst>
                <a:gd name="connsiteX0" fmla="*/ 22100 w 31877"/>
                <a:gd name="connsiteY0" fmla="*/ 15108 h 25378"/>
                <a:gd name="connsiteX1" fmla="*/ 6466 w 31877"/>
                <a:gd name="connsiteY1" fmla="*/ 1613 h 25378"/>
                <a:gd name="connsiteX2" fmla="*/ -20 w 31877"/>
                <a:gd name="connsiteY2" fmla="*/ 969 h 25378"/>
                <a:gd name="connsiteX3" fmla="*/ 22100 w 31877"/>
                <a:gd name="connsiteY3" fmla="*/ 15108 h 25378"/>
              </a:gdLst>
              <a:ahLst/>
              <a:cxnLst>
                <a:cxn ang="0">
                  <a:pos x="connsiteX0" y="connsiteY0"/>
                </a:cxn>
                <a:cxn ang="0">
                  <a:pos x="connsiteX1" y="connsiteY1"/>
                </a:cxn>
                <a:cxn ang="0">
                  <a:pos x="connsiteX2" y="connsiteY2"/>
                </a:cxn>
                <a:cxn ang="0">
                  <a:pos x="connsiteX3" y="connsiteY3"/>
                </a:cxn>
              </a:cxnLst>
              <a:rect l="l" t="t" r="r" b="b"/>
              <a:pathLst>
                <a:path w="31877" h="25378">
                  <a:moveTo>
                    <a:pt x="22100" y="15108"/>
                  </a:moveTo>
                  <a:cubicBezTo>
                    <a:pt x="15356" y="9159"/>
                    <a:pt x="24942" y="9365"/>
                    <a:pt x="6466" y="1613"/>
                  </a:cubicBezTo>
                  <a:cubicBezTo>
                    <a:pt x="5407" y="1175"/>
                    <a:pt x="84" y="-1580"/>
                    <a:pt x="-20" y="969"/>
                  </a:cubicBezTo>
                  <a:cubicBezTo>
                    <a:pt x="-200" y="6403"/>
                    <a:pt x="53264" y="42535"/>
                    <a:pt x="22100" y="1510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1" name="Freeform 188">
              <a:extLst>
                <a:ext uri="{FF2B5EF4-FFF2-40B4-BE49-F238E27FC236}">
                  <a16:creationId xmlns:a16="http://schemas.microsoft.com/office/drawing/2014/main" id="{7A79E069-9765-BCC3-E6F8-4F95C6BA8F0E}"/>
                </a:ext>
              </a:extLst>
            </p:cNvPr>
            <p:cNvSpPr/>
            <p:nvPr/>
          </p:nvSpPr>
          <p:spPr>
            <a:xfrm rot="-1917689">
              <a:off x="5889555" y="3182606"/>
              <a:ext cx="68763" cy="47308"/>
            </a:xfrm>
            <a:custGeom>
              <a:avLst/>
              <a:gdLst>
                <a:gd name="connsiteX0" fmla="*/ 68255 w 68763"/>
                <a:gd name="connsiteY0" fmla="*/ 29383 h 47308"/>
                <a:gd name="connsiteX1" fmla="*/ 527 w 68763"/>
                <a:gd name="connsiteY1" fmla="*/ -104 h 47308"/>
                <a:gd name="connsiteX2" fmla="*/ 63733 w 68763"/>
                <a:gd name="connsiteY2" fmla="*/ 47205 h 47308"/>
                <a:gd name="connsiteX3" fmla="*/ 68255 w 68763"/>
                <a:gd name="connsiteY3" fmla="*/ 29383 h 47308"/>
              </a:gdLst>
              <a:ahLst/>
              <a:cxnLst>
                <a:cxn ang="0">
                  <a:pos x="connsiteX0" y="connsiteY0"/>
                </a:cxn>
                <a:cxn ang="0">
                  <a:pos x="connsiteX1" y="connsiteY1"/>
                </a:cxn>
                <a:cxn ang="0">
                  <a:pos x="connsiteX2" y="connsiteY2"/>
                </a:cxn>
                <a:cxn ang="0">
                  <a:pos x="connsiteX3" y="connsiteY3"/>
                </a:cxn>
              </a:cxnLst>
              <a:rect l="l" t="t" r="r" b="b"/>
              <a:pathLst>
                <a:path w="68763" h="47308">
                  <a:moveTo>
                    <a:pt x="68255" y="29383"/>
                  </a:moveTo>
                  <a:cubicBezTo>
                    <a:pt x="46291" y="22482"/>
                    <a:pt x="23965" y="13468"/>
                    <a:pt x="527" y="-104"/>
                  </a:cubicBezTo>
                  <a:cubicBezTo>
                    <a:pt x="-5700" y="25675"/>
                    <a:pt x="43009" y="39428"/>
                    <a:pt x="63733" y="47205"/>
                  </a:cubicBezTo>
                  <a:cubicBezTo>
                    <a:pt x="67506" y="40741"/>
                    <a:pt x="69806" y="34637"/>
                    <a:pt x="68255" y="2938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2" name="Freeform 189">
              <a:extLst>
                <a:ext uri="{FF2B5EF4-FFF2-40B4-BE49-F238E27FC236}">
                  <a16:creationId xmlns:a16="http://schemas.microsoft.com/office/drawing/2014/main" id="{E3928386-7F56-502D-D583-8A17FED95992}"/>
                </a:ext>
              </a:extLst>
            </p:cNvPr>
            <p:cNvSpPr/>
            <p:nvPr/>
          </p:nvSpPr>
          <p:spPr>
            <a:xfrm rot="-1917689">
              <a:off x="5823948" y="3192074"/>
              <a:ext cx="22164" cy="12543"/>
            </a:xfrm>
            <a:custGeom>
              <a:avLst/>
              <a:gdLst>
                <a:gd name="connsiteX0" fmla="*/ 22146 w 22164"/>
                <a:gd name="connsiteY0" fmla="*/ 12441 h 12543"/>
                <a:gd name="connsiteX1" fmla="*/ 22146 w 22164"/>
                <a:gd name="connsiteY1" fmla="*/ 12441 h 12543"/>
              </a:gdLst>
              <a:ahLst/>
              <a:cxnLst>
                <a:cxn ang="0">
                  <a:pos x="connsiteX0" y="connsiteY0"/>
                </a:cxn>
                <a:cxn ang="0">
                  <a:pos x="connsiteX1" y="connsiteY1"/>
                </a:cxn>
              </a:cxnLst>
              <a:rect l="l" t="t" r="r" b="b"/>
              <a:pathLst>
                <a:path w="22164" h="12543">
                  <a:moveTo>
                    <a:pt x="22146" y="12441"/>
                  </a:moveTo>
                  <a:cubicBezTo>
                    <a:pt x="-8811" y="-11381"/>
                    <a:pt x="-5969" y="4637"/>
                    <a:pt x="22146" y="12441"/>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3" name="Freeform 190">
              <a:extLst>
                <a:ext uri="{FF2B5EF4-FFF2-40B4-BE49-F238E27FC236}">
                  <a16:creationId xmlns:a16="http://schemas.microsoft.com/office/drawing/2014/main" id="{7C94B731-0705-E2BF-D2C5-A7FC2E08F25F}"/>
                </a:ext>
              </a:extLst>
            </p:cNvPr>
            <p:cNvSpPr/>
            <p:nvPr/>
          </p:nvSpPr>
          <p:spPr>
            <a:xfrm rot="-1917689">
              <a:off x="5675727" y="3196137"/>
              <a:ext cx="14798" cy="13377"/>
            </a:xfrm>
            <a:custGeom>
              <a:avLst/>
              <a:gdLst>
                <a:gd name="connsiteX0" fmla="*/ 14779 w 14798"/>
                <a:gd name="connsiteY0" fmla="*/ 13278 h 13377"/>
                <a:gd name="connsiteX1" fmla="*/ 14779 w 14798"/>
                <a:gd name="connsiteY1" fmla="*/ 13278 h 13377"/>
              </a:gdLst>
              <a:ahLst/>
              <a:cxnLst>
                <a:cxn ang="0">
                  <a:pos x="connsiteX0" y="connsiteY0"/>
                </a:cxn>
                <a:cxn ang="0">
                  <a:pos x="connsiteX1" y="connsiteY1"/>
                </a:cxn>
              </a:cxnLst>
              <a:rect l="l" t="t" r="r" b="b"/>
              <a:pathLst>
                <a:path w="14798" h="13377">
                  <a:moveTo>
                    <a:pt x="14779" y="13278"/>
                  </a:moveTo>
                  <a:cubicBezTo>
                    <a:pt x="4365" y="-13969"/>
                    <a:pt x="-12535" y="7973"/>
                    <a:pt x="14779" y="13278"/>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4" name="Freeform 191">
              <a:extLst>
                <a:ext uri="{FF2B5EF4-FFF2-40B4-BE49-F238E27FC236}">
                  <a16:creationId xmlns:a16="http://schemas.microsoft.com/office/drawing/2014/main" id="{DF7C1BF5-B4D8-A2C8-87BF-FDB9947205E9}"/>
                </a:ext>
              </a:extLst>
            </p:cNvPr>
            <p:cNvSpPr/>
            <p:nvPr/>
          </p:nvSpPr>
          <p:spPr>
            <a:xfrm rot="-1917689">
              <a:off x="5700177" y="3191848"/>
              <a:ext cx="30440" cy="24698"/>
            </a:xfrm>
            <a:custGeom>
              <a:avLst/>
              <a:gdLst>
                <a:gd name="connsiteX0" fmla="*/ 30421 w 30440"/>
                <a:gd name="connsiteY0" fmla="*/ 22769 h 24698"/>
                <a:gd name="connsiteX1" fmla="*/ -20 w 30440"/>
                <a:gd name="connsiteY1" fmla="*/ -100 h 24698"/>
                <a:gd name="connsiteX2" fmla="*/ 30421 w 30440"/>
                <a:gd name="connsiteY2" fmla="*/ 22769 h 24698"/>
              </a:gdLst>
              <a:ahLst/>
              <a:cxnLst>
                <a:cxn ang="0">
                  <a:pos x="connsiteX0" y="connsiteY0"/>
                </a:cxn>
                <a:cxn ang="0">
                  <a:pos x="connsiteX1" y="connsiteY1"/>
                </a:cxn>
                <a:cxn ang="0">
                  <a:pos x="connsiteX2" y="connsiteY2"/>
                </a:cxn>
              </a:cxnLst>
              <a:rect l="l" t="t" r="r" b="b"/>
              <a:pathLst>
                <a:path w="30440" h="24698">
                  <a:moveTo>
                    <a:pt x="30421" y="22769"/>
                  </a:moveTo>
                  <a:cubicBezTo>
                    <a:pt x="26570" y="15146"/>
                    <a:pt x="4012" y="570"/>
                    <a:pt x="-20" y="-100"/>
                  </a:cubicBezTo>
                  <a:cubicBezTo>
                    <a:pt x="4864" y="6647"/>
                    <a:pt x="17836" y="31474"/>
                    <a:pt x="30421" y="2276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5" name="Freeform 192">
              <a:extLst>
                <a:ext uri="{FF2B5EF4-FFF2-40B4-BE49-F238E27FC236}">
                  <a16:creationId xmlns:a16="http://schemas.microsoft.com/office/drawing/2014/main" id="{9A5CD707-F613-E51A-F0DB-931BADA5BA40}"/>
                </a:ext>
              </a:extLst>
            </p:cNvPr>
            <p:cNvSpPr/>
            <p:nvPr/>
          </p:nvSpPr>
          <p:spPr>
            <a:xfrm rot="-1917689">
              <a:off x="5770119" y="3191559"/>
              <a:ext cx="47135" cy="29510"/>
            </a:xfrm>
            <a:custGeom>
              <a:avLst/>
              <a:gdLst>
                <a:gd name="connsiteX0" fmla="*/ 47117 w 47135"/>
                <a:gd name="connsiteY0" fmla="*/ 29152 h 29510"/>
                <a:gd name="connsiteX1" fmla="*/ 2929 w 47135"/>
                <a:gd name="connsiteY1" fmla="*/ 926 h 29510"/>
                <a:gd name="connsiteX2" fmla="*/ 47117 w 47135"/>
                <a:gd name="connsiteY2" fmla="*/ 29152 h 29510"/>
              </a:gdLst>
              <a:ahLst/>
              <a:cxnLst>
                <a:cxn ang="0">
                  <a:pos x="connsiteX0" y="connsiteY0"/>
                </a:cxn>
                <a:cxn ang="0">
                  <a:pos x="connsiteX1" y="connsiteY1"/>
                </a:cxn>
                <a:cxn ang="0">
                  <a:pos x="connsiteX2" y="connsiteY2"/>
                </a:cxn>
              </a:cxnLst>
              <a:rect l="l" t="t" r="r" b="b"/>
              <a:pathLst>
                <a:path w="47135" h="29510">
                  <a:moveTo>
                    <a:pt x="47117" y="29152"/>
                  </a:moveTo>
                  <a:cubicBezTo>
                    <a:pt x="34403" y="21142"/>
                    <a:pt x="4997" y="2085"/>
                    <a:pt x="2929" y="926"/>
                  </a:cubicBezTo>
                  <a:cubicBezTo>
                    <a:pt x="-11179" y="-6929"/>
                    <a:pt x="28951" y="32963"/>
                    <a:pt x="47117" y="2915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6" name="Freeform 193">
              <a:extLst>
                <a:ext uri="{FF2B5EF4-FFF2-40B4-BE49-F238E27FC236}">
                  <a16:creationId xmlns:a16="http://schemas.microsoft.com/office/drawing/2014/main" id="{D8AAEEFF-78F7-2566-85A3-0F09883C6AB4}"/>
                </a:ext>
              </a:extLst>
            </p:cNvPr>
            <p:cNvSpPr/>
            <p:nvPr/>
          </p:nvSpPr>
          <p:spPr>
            <a:xfrm rot="-1917689">
              <a:off x="5597240" y="3190566"/>
              <a:ext cx="68761" cy="43991"/>
            </a:xfrm>
            <a:custGeom>
              <a:avLst/>
              <a:gdLst>
                <a:gd name="connsiteX0" fmla="*/ -20 w 68761"/>
                <a:gd name="connsiteY0" fmla="*/ -67 h 43991"/>
                <a:gd name="connsiteX1" fmla="*/ 68742 w 68761"/>
                <a:gd name="connsiteY1" fmla="*/ 43894 h 43991"/>
                <a:gd name="connsiteX2" fmla="*/ -20 w 68761"/>
                <a:gd name="connsiteY2" fmla="*/ -67 h 43991"/>
              </a:gdLst>
              <a:ahLst/>
              <a:cxnLst>
                <a:cxn ang="0">
                  <a:pos x="connsiteX0" y="connsiteY0"/>
                </a:cxn>
                <a:cxn ang="0">
                  <a:pos x="connsiteX1" y="connsiteY1"/>
                </a:cxn>
                <a:cxn ang="0">
                  <a:pos x="connsiteX2" y="connsiteY2"/>
                </a:cxn>
              </a:cxnLst>
              <a:rect l="l" t="t" r="r" b="b"/>
              <a:pathLst>
                <a:path w="68761" h="43991">
                  <a:moveTo>
                    <a:pt x="-20" y="-67"/>
                  </a:moveTo>
                  <a:cubicBezTo>
                    <a:pt x="17216" y="14380"/>
                    <a:pt x="47061" y="37352"/>
                    <a:pt x="68742" y="43894"/>
                  </a:cubicBezTo>
                  <a:cubicBezTo>
                    <a:pt x="49000" y="30708"/>
                    <a:pt x="22306" y="-1227"/>
                    <a:pt x="-20" y="-6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7" name="Freeform 194">
              <a:extLst>
                <a:ext uri="{FF2B5EF4-FFF2-40B4-BE49-F238E27FC236}">
                  <a16:creationId xmlns:a16="http://schemas.microsoft.com/office/drawing/2014/main" id="{A44E712B-B33E-6733-DE51-EA94C7FC97D2}"/>
                </a:ext>
              </a:extLst>
            </p:cNvPr>
            <p:cNvSpPr/>
            <p:nvPr/>
          </p:nvSpPr>
          <p:spPr>
            <a:xfrm rot="-1917689">
              <a:off x="5822172" y="3202226"/>
              <a:ext cx="50699" cy="28947"/>
            </a:xfrm>
            <a:custGeom>
              <a:avLst/>
              <a:gdLst>
                <a:gd name="connsiteX0" fmla="*/ -19 w 50699"/>
                <a:gd name="connsiteY0" fmla="*/ -102 h 28947"/>
                <a:gd name="connsiteX1" fmla="*/ 50681 w 50699"/>
                <a:gd name="connsiteY1" fmla="*/ 28845 h 28947"/>
                <a:gd name="connsiteX2" fmla="*/ -19 w 50699"/>
                <a:gd name="connsiteY2" fmla="*/ -102 h 28947"/>
              </a:gdLst>
              <a:ahLst/>
              <a:cxnLst>
                <a:cxn ang="0">
                  <a:pos x="connsiteX0" y="connsiteY0"/>
                </a:cxn>
                <a:cxn ang="0">
                  <a:pos x="connsiteX1" y="connsiteY1"/>
                </a:cxn>
                <a:cxn ang="0">
                  <a:pos x="connsiteX2" y="connsiteY2"/>
                </a:cxn>
              </a:cxnLst>
              <a:rect l="l" t="t" r="r" b="b"/>
              <a:pathLst>
                <a:path w="50699" h="28947">
                  <a:moveTo>
                    <a:pt x="-19" y="-102"/>
                  </a:moveTo>
                  <a:cubicBezTo>
                    <a:pt x="16571" y="8267"/>
                    <a:pt x="35512" y="27196"/>
                    <a:pt x="50681" y="28845"/>
                  </a:cubicBezTo>
                  <a:cubicBezTo>
                    <a:pt x="46133" y="12363"/>
                    <a:pt x="14426" y="1391"/>
                    <a:pt x="-19" y="-10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8" name="Freeform 195">
              <a:extLst>
                <a:ext uri="{FF2B5EF4-FFF2-40B4-BE49-F238E27FC236}">
                  <a16:creationId xmlns:a16="http://schemas.microsoft.com/office/drawing/2014/main" id="{615EF0C9-4FF0-33D7-1514-4677C04DDB58}"/>
                </a:ext>
              </a:extLst>
            </p:cNvPr>
            <p:cNvSpPr/>
            <p:nvPr/>
          </p:nvSpPr>
          <p:spPr>
            <a:xfrm rot="-1917689">
              <a:off x="5919505" y="3210199"/>
              <a:ext cx="48993" cy="55583"/>
            </a:xfrm>
            <a:custGeom>
              <a:avLst/>
              <a:gdLst>
                <a:gd name="connsiteX0" fmla="*/ 48976 w 48993"/>
                <a:gd name="connsiteY0" fmla="*/ 21202 h 55583"/>
                <a:gd name="connsiteX1" fmla="*/ -18 w 48993"/>
                <a:gd name="connsiteY1" fmla="*/ 213 h 55583"/>
                <a:gd name="connsiteX2" fmla="*/ 26908 w 48993"/>
                <a:gd name="connsiteY2" fmla="*/ 55480 h 55583"/>
                <a:gd name="connsiteX3" fmla="*/ 48976 w 48993"/>
                <a:gd name="connsiteY3" fmla="*/ 21202 h 55583"/>
              </a:gdLst>
              <a:ahLst/>
              <a:cxnLst>
                <a:cxn ang="0">
                  <a:pos x="connsiteX0" y="connsiteY0"/>
                </a:cxn>
                <a:cxn ang="0">
                  <a:pos x="connsiteX1" y="connsiteY1"/>
                </a:cxn>
                <a:cxn ang="0">
                  <a:pos x="connsiteX2" y="connsiteY2"/>
                </a:cxn>
                <a:cxn ang="0">
                  <a:pos x="connsiteX3" y="connsiteY3"/>
                </a:cxn>
              </a:cxnLst>
              <a:rect l="l" t="t" r="r" b="b"/>
              <a:pathLst>
                <a:path w="48993" h="55583">
                  <a:moveTo>
                    <a:pt x="48976" y="21202"/>
                  </a:moveTo>
                  <a:cubicBezTo>
                    <a:pt x="33058" y="16206"/>
                    <a:pt x="14091" y="-2775"/>
                    <a:pt x="-18" y="213"/>
                  </a:cubicBezTo>
                  <a:cubicBezTo>
                    <a:pt x="11869" y="18034"/>
                    <a:pt x="16727" y="37272"/>
                    <a:pt x="26908" y="55480"/>
                  </a:cubicBezTo>
                  <a:cubicBezTo>
                    <a:pt x="34221" y="44071"/>
                    <a:pt x="41611" y="32585"/>
                    <a:pt x="48976" y="2120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9" name="Freeform 196">
              <a:extLst>
                <a:ext uri="{FF2B5EF4-FFF2-40B4-BE49-F238E27FC236}">
                  <a16:creationId xmlns:a16="http://schemas.microsoft.com/office/drawing/2014/main" id="{D15B43D7-7D81-2727-74B1-62B3D93BA99C}"/>
                </a:ext>
              </a:extLst>
            </p:cNvPr>
            <p:cNvSpPr/>
            <p:nvPr/>
          </p:nvSpPr>
          <p:spPr>
            <a:xfrm rot="-1917689">
              <a:off x="5824356" y="3176492"/>
              <a:ext cx="122384" cy="189725"/>
            </a:xfrm>
            <a:custGeom>
              <a:avLst/>
              <a:gdLst>
                <a:gd name="connsiteX0" fmla="*/ 122363 w 122384"/>
                <a:gd name="connsiteY0" fmla="*/ 143782 h 189725"/>
                <a:gd name="connsiteX1" fmla="*/ 90864 w 122384"/>
                <a:gd name="connsiteY1" fmla="*/ 57971 h 189725"/>
                <a:gd name="connsiteX2" fmla="*/ -17 w 122384"/>
                <a:gd name="connsiteY2" fmla="*/ -103 h 189725"/>
                <a:gd name="connsiteX3" fmla="*/ 85954 w 122384"/>
                <a:gd name="connsiteY3" fmla="*/ 189623 h 189725"/>
                <a:gd name="connsiteX4" fmla="*/ 122363 w 122384"/>
                <a:gd name="connsiteY4" fmla="*/ 143782 h 189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84" h="189725">
                  <a:moveTo>
                    <a:pt x="122363" y="143782"/>
                  </a:moveTo>
                  <a:cubicBezTo>
                    <a:pt x="122699" y="112852"/>
                    <a:pt x="99675" y="86944"/>
                    <a:pt x="90864" y="57971"/>
                  </a:cubicBezTo>
                  <a:cubicBezTo>
                    <a:pt x="56806" y="40819"/>
                    <a:pt x="29544" y="11048"/>
                    <a:pt x="-17" y="-103"/>
                  </a:cubicBezTo>
                  <a:cubicBezTo>
                    <a:pt x="32464" y="62246"/>
                    <a:pt x="54584" y="126913"/>
                    <a:pt x="85954" y="189623"/>
                  </a:cubicBezTo>
                  <a:cubicBezTo>
                    <a:pt x="97660" y="177081"/>
                    <a:pt x="112880" y="135309"/>
                    <a:pt x="122363" y="14378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0" name="Freeform 197">
              <a:extLst>
                <a:ext uri="{FF2B5EF4-FFF2-40B4-BE49-F238E27FC236}">
                  <a16:creationId xmlns:a16="http://schemas.microsoft.com/office/drawing/2014/main" id="{EE034E48-85AC-AAEA-DFCF-C7FEC9976509}"/>
                </a:ext>
              </a:extLst>
            </p:cNvPr>
            <p:cNvSpPr/>
            <p:nvPr/>
          </p:nvSpPr>
          <p:spPr>
            <a:xfrm rot="-1917689">
              <a:off x="5712989" y="3218388"/>
              <a:ext cx="17713" cy="26496"/>
            </a:xfrm>
            <a:custGeom>
              <a:avLst/>
              <a:gdLst>
                <a:gd name="connsiteX0" fmla="*/ -19 w 17713"/>
                <a:gd name="connsiteY0" fmla="*/ -52 h 26496"/>
                <a:gd name="connsiteX1" fmla="*/ 14219 w 17713"/>
                <a:gd name="connsiteY1" fmla="*/ 26397 h 26496"/>
                <a:gd name="connsiteX2" fmla="*/ -19 w 17713"/>
                <a:gd name="connsiteY2" fmla="*/ -52 h 26496"/>
              </a:gdLst>
              <a:ahLst/>
              <a:cxnLst>
                <a:cxn ang="0">
                  <a:pos x="connsiteX0" y="connsiteY0"/>
                </a:cxn>
                <a:cxn ang="0">
                  <a:pos x="connsiteX1" y="connsiteY1"/>
                </a:cxn>
                <a:cxn ang="0">
                  <a:pos x="connsiteX2" y="connsiteY2"/>
                </a:cxn>
              </a:cxnLst>
              <a:rect l="l" t="t" r="r" b="b"/>
              <a:pathLst>
                <a:path w="17713" h="26496">
                  <a:moveTo>
                    <a:pt x="-19" y="-52"/>
                  </a:moveTo>
                  <a:cubicBezTo>
                    <a:pt x="7242" y="8214"/>
                    <a:pt x="9542" y="17589"/>
                    <a:pt x="14219" y="26397"/>
                  </a:cubicBezTo>
                  <a:cubicBezTo>
                    <a:pt x="23703" y="15761"/>
                    <a:pt x="12049" y="-1108"/>
                    <a:pt x="-19" y="-5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1" name="Freeform 198">
              <a:extLst>
                <a:ext uri="{FF2B5EF4-FFF2-40B4-BE49-F238E27FC236}">
                  <a16:creationId xmlns:a16="http://schemas.microsoft.com/office/drawing/2014/main" id="{55345BC5-A78B-C7C7-5585-0001FB1E38C6}"/>
                </a:ext>
              </a:extLst>
            </p:cNvPr>
            <p:cNvSpPr/>
            <p:nvPr/>
          </p:nvSpPr>
          <p:spPr>
            <a:xfrm rot="-1917689">
              <a:off x="5683451" y="1771367"/>
              <a:ext cx="172365" cy="298678"/>
            </a:xfrm>
            <a:custGeom>
              <a:avLst/>
              <a:gdLst>
                <a:gd name="connsiteX0" fmla="*/ 139932 w 172365"/>
                <a:gd name="connsiteY0" fmla="*/ 120665 h 298678"/>
                <a:gd name="connsiteX1" fmla="*/ 109311 w 172365"/>
                <a:gd name="connsiteY1" fmla="*/ 38924 h 298678"/>
                <a:gd name="connsiteX2" fmla="*/ 139932 w 172365"/>
                <a:gd name="connsiteY2" fmla="*/ 120665 h 298678"/>
                <a:gd name="connsiteX3" fmla="*/ 164119 w 172365"/>
                <a:gd name="connsiteY3" fmla="*/ 66995 h 298678"/>
                <a:gd name="connsiteX4" fmla="*/ -46 w 172365"/>
                <a:gd name="connsiteY4" fmla="*/ 31198 h 298678"/>
                <a:gd name="connsiteX5" fmla="*/ 115565 w 172365"/>
                <a:gd name="connsiteY5" fmla="*/ 298570 h 298678"/>
                <a:gd name="connsiteX6" fmla="*/ 132232 w 172365"/>
                <a:gd name="connsiteY6" fmla="*/ 278122 h 298678"/>
                <a:gd name="connsiteX7" fmla="*/ 109182 w 172365"/>
                <a:gd name="connsiteY7" fmla="*/ 211549 h 298678"/>
                <a:gd name="connsiteX8" fmla="*/ 136961 w 172365"/>
                <a:gd name="connsiteY8" fmla="*/ 270731 h 298678"/>
                <a:gd name="connsiteX9" fmla="*/ 164119 w 172365"/>
                <a:gd name="connsiteY9" fmla="*/ 66995 h 2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2365" h="298678">
                  <a:moveTo>
                    <a:pt x="139932" y="120665"/>
                  </a:moveTo>
                  <a:cubicBezTo>
                    <a:pt x="135695" y="108767"/>
                    <a:pt x="135953" y="59913"/>
                    <a:pt x="109311" y="38924"/>
                  </a:cubicBezTo>
                  <a:cubicBezTo>
                    <a:pt x="140785" y="53114"/>
                    <a:pt x="138821" y="92826"/>
                    <a:pt x="139932" y="120665"/>
                  </a:cubicBezTo>
                  <a:close/>
                  <a:moveTo>
                    <a:pt x="164119" y="66995"/>
                  </a:moveTo>
                  <a:cubicBezTo>
                    <a:pt x="142465" y="-8179"/>
                    <a:pt x="55382" y="-20309"/>
                    <a:pt x="-46" y="31198"/>
                  </a:cubicBezTo>
                  <a:cubicBezTo>
                    <a:pt x="43366" y="119275"/>
                    <a:pt x="70344" y="210931"/>
                    <a:pt x="115565" y="298570"/>
                  </a:cubicBezTo>
                  <a:cubicBezTo>
                    <a:pt x="120578" y="289196"/>
                    <a:pt x="126263" y="282887"/>
                    <a:pt x="132232" y="278122"/>
                  </a:cubicBezTo>
                  <a:cubicBezTo>
                    <a:pt x="126392" y="255536"/>
                    <a:pt x="113601" y="234419"/>
                    <a:pt x="109182" y="211549"/>
                  </a:cubicBezTo>
                  <a:cubicBezTo>
                    <a:pt x="120113" y="230916"/>
                    <a:pt x="122438" y="252214"/>
                    <a:pt x="136961" y="270731"/>
                  </a:cubicBezTo>
                  <a:cubicBezTo>
                    <a:pt x="173809" y="212502"/>
                    <a:pt x="179985" y="122391"/>
                    <a:pt x="164119" y="6699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2" name="Freeform 199">
              <a:extLst>
                <a:ext uri="{FF2B5EF4-FFF2-40B4-BE49-F238E27FC236}">
                  <a16:creationId xmlns:a16="http://schemas.microsoft.com/office/drawing/2014/main" id="{DF271C29-BC04-E306-7CC6-231C307BFE96}"/>
                </a:ext>
              </a:extLst>
            </p:cNvPr>
            <p:cNvSpPr/>
            <p:nvPr/>
          </p:nvSpPr>
          <p:spPr>
            <a:xfrm rot="-1917689">
              <a:off x="5535033" y="2320352"/>
              <a:ext cx="123646" cy="252255"/>
            </a:xfrm>
            <a:custGeom>
              <a:avLst/>
              <a:gdLst>
                <a:gd name="connsiteX0" fmla="*/ -36 w 123646"/>
                <a:gd name="connsiteY0" fmla="*/ 18364 h 252255"/>
                <a:gd name="connsiteX1" fmla="*/ 95600 w 123646"/>
                <a:gd name="connsiteY1" fmla="*/ 252154 h 252255"/>
                <a:gd name="connsiteX2" fmla="*/ 108882 w 123646"/>
                <a:gd name="connsiteY2" fmla="*/ 177726 h 252255"/>
                <a:gd name="connsiteX3" fmla="*/ 118882 w 123646"/>
                <a:gd name="connsiteY3" fmla="*/ 194466 h 252255"/>
                <a:gd name="connsiteX4" fmla="*/ 123611 w 123646"/>
                <a:gd name="connsiteY4" fmla="*/ 187152 h 252255"/>
                <a:gd name="connsiteX5" fmla="*/ 36037 w 123646"/>
                <a:gd name="connsiteY5" fmla="*/ -102 h 252255"/>
                <a:gd name="connsiteX6" fmla="*/ -36 w 123646"/>
                <a:gd name="connsiteY6" fmla="*/ 18364 h 25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646" h="252255">
                  <a:moveTo>
                    <a:pt x="-36" y="18364"/>
                  </a:moveTo>
                  <a:cubicBezTo>
                    <a:pt x="39190" y="94697"/>
                    <a:pt x="59837" y="175099"/>
                    <a:pt x="95600" y="252154"/>
                  </a:cubicBezTo>
                  <a:cubicBezTo>
                    <a:pt x="109631" y="225293"/>
                    <a:pt x="121285" y="198895"/>
                    <a:pt x="108882" y="177726"/>
                  </a:cubicBezTo>
                  <a:cubicBezTo>
                    <a:pt x="114618" y="182799"/>
                    <a:pt x="111595" y="189830"/>
                    <a:pt x="118882" y="194466"/>
                  </a:cubicBezTo>
                  <a:cubicBezTo>
                    <a:pt x="120458" y="192045"/>
                    <a:pt x="122035" y="189599"/>
                    <a:pt x="123611" y="187152"/>
                  </a:cubicBezTo>
                  <a:cubicBezTo>
                    <a:pt x="96892" y="124210"/>
                    <a:pt x="72059" y="60857"/>
                    <a:pt x="36037" y="-102"/>
                  </a:cubicBezTo>
                  <a:cubicBezTo>
                    <a:pt x="24590" y="8526"/>
                    <a:pt x="10791" y="6491"/>
                    <a:pt x="-36" y="18364"/>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3" name="Freeform 200">
              <a:extLst>
                <a:ext uri="{FF2B5EF4-FFF2-40B4-BE49-F238E27FC236}">
                  <a16:creationId xmlns:a16="http://schemas.microsoft.com/office/drawing/2014/main" id="{9E757DB9-FD5C-AEB1-FED7-39466496C20E}"/>
                </a:ext>
              </a:extLst>
            </p:cNvPr>
            <p:cNvSpPr/>
            <p:nvPr/>
          </p:nvSpPr>
          <p:spPr>
            <a:xfrm rot="-1917689">
              <a:off x="5853419" y="2498660"/>
              <a:ext cx="12474" cy="47575"/>
            </a:xfrm>
            <a:custGeom>
              <a:avLst/>
              <a:gdLst>
                <a:gd name="connsiteX0" fmla="*/ 10407 w 12474"/>
                <a:gd name="connsiteY0" fmla="*/ 37622 h 47575"/>
                <a:gd name="connsiteX1" fmla="*/ -33 w 12474"/>
                <a:gd name="connsiteY1" fmla="*/ -107 h 47575"/>
                <a:gd name="connsiteX2" fmla="*/ 10407 w 12474"/>
                <a:gd name="connsiteY2" fmla="*/ 37622 h 47575"/>
              </a:gdLst>
              <a:ahLst/>
              <a:cxnLst>
                <a:cxn ang="0">
                  <a:pos x="connsiteX0" y="connsiteY0"/>
                </a:cxn>
                <a:cxn ang="0">
                  <a:pos x="connsiteX1" y="connsiteY1"/>
                </a:cxn>
                <a:cxn ang="0">
                  <a:pos x="connsiteX2" y="connsiteY2"/>
                </a:cxn>
              </a:cxnLst>
              <a:rect l="l" t="t" r="r" b="b"/>
              <a:pathLst>
                <a:path w="12474" h="47575">
                  <a:moveTo>
                    <a:pt x="10407" y="37622"/>
                  </a:moveTo>
                  <a:cubicBezTo>
                    <a:pt x="8598" y="30334"/>
                    <a:pt x="7332" y="15345"/>
                    <a:pt x="-33" y="-107"/>
                  </a:cubicBezTo>
                  <a:cubicBezTo>
                    <a:pt x="794" y="15525"/>
                    <a:pt x="18288" y="69376"/>
                    <a:pt x="10407" y="3762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4" name="Freeform 201">
              <a:extLst>
                <a:ext uri="{FF2B5EF4-FFF2-40B4-BE49-F238E27FC236}">
                  <a16:creationId xmlns:a16="http://schemas.microsoft.com/office/drawing/2014/main" id="{27D1D0E7-7543-EE11-91E4-B498151EAFC4}"/>
                </a:ext>
              </a:extLst>
            </p:cNvPr>
            <p:cNvSpPr/>
            <p:nvPr/>
          </p:nvSpPr>
          <p:spPr>
            <a:xfrm rot="-1917689">
              <a:off x="5773209" y="2467034"/>
              <a:ext cx="144009" cy="324571"/>
            </a:xfrm>
            <a:custGeom>
              <a:avLst/>
              <a:gdLst>
                <a:gd name="connsiteX0" fmla="*/ 102375 w 144009"/>
                <a:gd name="connsiteY0" fmla="*/ 234998 h 324571"/>
                <a:gd name="connsiteX1" fmla="*/ 89765 w 144009"/>
                <a:gd name="connsiteY1" fmla="*/ 206154 h 324571"/>
                <a:gd name="connsiteX2" fmla="*/ 99352 w 144009"/>
                <a:gd name="connsiteY2" fmla="*/ 201982 h 324571"/>
                <a:gd name="connsiteX3" fmla="*/ 102375 w 144009"/>
                <a:gd name="connsiteY3" fmla="*/ 234998 h 324571"/>
                <a:gd name="connsiteX4" fmla="*/ 143979 w 144009"/>
                <a:gd name="connsiteY4" fmla="*/ 251223 h 324571"/>
                <a:gd name="connsiteX5" fmla="*/ 114288 w 144009"/>
                <a:gd name="connsiteY5" fmla="*/ 173524 h 324571"/>
                <a:gd name="connsiteX6" fmla="*/ 79791 w 144009"/>
                <a:gd name="connsiteY6" fmla="*/ 103114 h 324571"/>
                <a:gd name="connsiteX7" fmla="*/ 113771 w 144009"/>
                <a:gd name="connsiteY7" fmla="*/ 190470 h 324571"/>
                <a:gd name="connsiteX8" fmla="*/ 31831 w 144009"/>
                <a:gd name="connsiteY8" fmla="*/ -106 h 324571"/>
                <a:gd name="connsiteX9" fmla="*/ -31 w 144009"/>
                <a:gd name="connsiteY9" fmla="*/ 27888 h 324571"/>
                <a:gd name="connsiteX10" fmla="*/ 107259 w 144009"/>
                <a:gd name="connsiteY10" fmla="*/ 324465 h 324571"/>
                <a:gd name="connsiteX11" fmla="*/ 143979 w 144009"/>
                <a:gd name="connsiteY11" fmla="*/ 251223 h 324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009" h="324571">
                  <a:moveTo>
                    <a:pt x="102375" y="234998"/>
                  </a:moveTo>
                  <a:cubicBezTo>
                    <a:pt x="98396" y="225340"/>
                    <a:pt x="96070" y="215348"/>
                    <a:pt x="89765" y="206154"/>
                  </a:cubicBezTo>
                  <a:cubicBezTo>
                    <a:pt x="92711" y="203553"/>
                    <a:pt x="96484" y="205098"/>
                    <a:pt x="99352" y="201982"/>
                  </a:cubicBezTo>
                  <a:cubicBezTo>
                    <a:pt x="103771" y="212258"/>
                    <a:pt x="105967" y="222997"/>
                    <a:pt x="102375" y="234998"/>
                  </a:cubicBezTo>
                  <a:close/>
                  <a:moveTo>
                    <a:pt x="143979" y="251223"/>
                  </a:moveTo>
                  <a:cubicBezTo>
                    <a:pt x="136381" y="227349"/>
                    <a:pt x="124081" y="199793"/>
                    <a:pt x="114288" y="173524"/>
                  </a:cubicBezTo>
                  <a:cubicBezTo>
                    <a:pt x="105114" y="149007"/>
                    <a:pt x="100721" y="110351"/>
                    <a:pt x="79791" y="103114"/>
                  </a:cubicBezTo>
                  <a:cubicBezTo>
                    <a:pt x="92866" y="131803"/>
                    <a:pt x="105450" y="160673"/>
                    <a:pt x="113771" y="190470"/>
                  </a:cubicBezTo>
                  <a:cubicBezTo>
                    <a:pt x="85760" y="127091"/>
                    <a:pt x="63873" y="62398"/>
                    <a:pt x="31831" y="-106"/>
                  </a:cubicBezTo>
                  <a:cubicBezTo>
                    <a:pt x="21546" y="10891"/>
                    <a:pt x="11546" y="23175"/>
                    <a:pt x="-31" y="27888"/>
                  </a:cubicBezTo>
                  <a:cubicBezTo>
                    <a:pt x="38834" y="126035"/>
                    <a:pt x="71108" y="225701"/>
                    <a:pt x="107259" y="324465"/>
                  </a:cubicBezTo>
                  <a:cubicBezTo>
                    <a:pt x="119585" y="300051"/>
                    <a:pt x="132040" y="275585"/>
                    <a:pt x="143979" y="251223"/>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5" name="Freeform 202">
              <a:extLst>
                <a:ext uri="{FF2B5EF4-FFF2-40B4-BE49-F238E27FC236}">
                  <a16:creationId xmlns:a16="http://schemas.microsoft.com/office/drawing/2014/main" id="{DEBC52EE-93B9-D0AC-7FD9-2FF6F9C1D261}"/>
                </a:ext>
              </a:extLst>
            </p:cNvPr>
            <p:cNvSpPr/>
            <p:nvPr/>
          </p:nvSpPr>
          <p:spPr>
            <a:xfrm rot="-1917689">
              <a:off x="5991541" y="2671545"/>
              <a:ext cx="16873" cy="38372"/>
            </a:xfrm>
            <a:custGeom>
              <a:avLst/>
              <a:gdLst>
                <a:gd name="connsiteX0" fmla="*/ 16845 w 16873"/>
                <a:gd name="connsiteY0" fmla="*/ 38264 h 38372"/>
                <a:gd name="connsiteX1" fmla="*/ -28 w 16873"/>
                <a:gd name="connsiteY1" fmla="*/ -109 h 38372"/>
                <a:gd name="connsiteX2" fmla="*/ 16845 w 16873"/>
                <a:gd name="connsiteY2" fmla="*/ 38264 h 38372"/>
              </a:gdLst>
              <a:ahLst/>
              <a:cxnLst>
                <a:cxn ang="0">
                  <a:pos x="connsiteX0" y="connsiteY0"/>
                </a:cxn>
                <a:cxn ang="0">
                  <a:pos x="connsiteX1" y="connsiteY1"/>
                </a:cxn>
                <a:cxn ang="0">
                  <a:pos x="connsiteX2" y="connsiteY2"/>
                </a:cxn>
              </a:cxnLst>
              <a:rect l="l" t="t" r="r" b="b"/>
              <a:pathLst>
                <a:path w="16873" h="38372">
                  <a:moveTo>
                    <a:pt x="16845" y="38264"/>
                  </a:moveTo>
                  <a:cubicBezTo>
                    <a:pt x="9610" y="27216"/>
                    <a:pt x="11445" y="3085"/>
                    <a:pt x="-28" y="-109"/>
                  </a:cubicBezTo>
                  <a:cubicBezTo>
                    <a:pt x="6096" y="11223"/>
                    <a:pt x="9248" y="34247"/>
                    <a:pt x="16845" y="38264"/>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6" name="Freeform 203">
              <a:extLst>
                <a:ext uri="{FF2B5EF4-FFF2-40B4-BE49-F238E27FC236}">
                  <a16:creationId xmlns:a16="http://schemas.microsoft.com/office/drawing/2014/main" id="{E98690B8-3082-3DB2-0ED7-00D72EB8BF6C}"/>
                </a:ext>
              </a:extLst>
            </p:cNvPr>
            <p:cNvSpPr/>
            <p:nvPr/>
          </p:nvSpPr>
          <p:spPr>
            <a:xfrm rot="-1917689">
              <a:off x="5200568" y="2999564"/>
              <a:ext cx="1228017" cy="1141935"/>
            </a:xfrm>
            <a:custGeom>
              <a:avLst/>
              <a:gdLst>
                <a:gd name="connsiteX0" fmla="*/ 629954 w 1228017"/>
                <a:gd name="connsiteY0" fmla="*/ 970395 h 1141935"/>
                <a:gd name="connsiteX1" fmla="*/ 870090 w 1228017"/>
                <a:gd name="connsiteY1" fmla="*/ 591870 h 1141935"/>
                <a:gd name="connsiteX2" fmla="*/ 906783 w 1228017"/>
                <a:gd name="connsiteY2" fmla="*/ 604953 h 1141935"/>
                <a:gd name="connsiteX3" fmla="*/ 629954 w 1228017"/>
                <a:gd name="connsiteY3" fmla="*/ 970395 h 1141935"/>
                <a:gd name="connsiteX4" fmla="*/ 649877 w 1228017"/>
                <a:gd name="connsiteY4" fmla="*/ 858728 h 1141935"/>
                <a:gd name="connsiteX5" fmla="*/ 633391 w 1228017"/>
                <a:gd name="connsiteY5" fmla="*/ 889761 h 1141935"/>
                <a:gd name="connsiteX6" fmla="*/ 649877 w 1228017"/>
                <a:gd name="connsiteY6" fmla="*/ 858728 h 1141935"/>
                <a:gd name="connsiteX7" fmla="*/ 725435 w 1228017"/>
                <a:gd name="connsiteY7" fmla="*/ 741292 h 1141935"/>
                <a:gd name="connsiteX8" fmla="*/ 704297 w 1228017"/>
                <a:gd name="connsiteY8" fmla="*/ 779510 h 1141935"/>
                <a:gd name="connsiteX9" fmla="*/ 725435 w 1228017"/>
                <a:gd name="connsiteY9" fmla="*/ 741292 h 1141935"/>
                <a:gd name="connsiteX10" fmla="*/ 774092 w 1228017"/>
                <a:gd name="connsiteY10" fmla="*/ 654889 h 1141935"/>
                <a:gd name="connsiteX11" fmla="*/ 834817 w 1228017"/>
                <a:gd name="connsiteY11" fmla="*/ 565911 h 1141935"/>
                <a:gd name="connsiteX12" fmla="*/ 749105 w 1228017"/>
                <a:gd name="connsiteY12" fmla="*/ 704516 h 1141935"/>
                <a:gd name="connsiteX13" fmla="*/ 774092 w 1228017"/>
                <a:gd name="connsiteY13" fmla="*/ 654889 h 1141935"/>
                <a:gd name="connsiteX14" fmla="*/ 897636 w 1228017"/>
                <a:gd name="connsiteY14" fmla="*/ 505853 h 1141935"/>
                <a:gd name="connsiteX15" fmla="*/ 945777 w 1228017"/>
                <a:gd name="connsiteY15" fmla="*/ 522799 h 1141935"/>
                <a:gd name="connsiteX16" fmla="*/ 919187 w 1228017"/>
                <a:gd name="connsiteY16" fmla="*/ 574898 h 1141935"/>
                <a:gd name="connsiteX17" fmla="*/ 873216 w 1228017"/>
                <a:gd name="connsiteY17" fmla="*/ 538560 h 1141935"/>
                <a:gd name="connsiteX18" fmla="*/ 897636 w 1228017"/>
                <a:gd name="connsiteY18" fmla="*/ 505853 h 1141935"/>
                <a:gd name="connsiteX19" fmla="*/ 904638 w 1228017"/>
                <a:gd name="connsiteY19" fmla="*/ 759088 h 1141935"/>
                <a:gd name="connsiteX20" fmla="*/ 922675 w 1228017"/>
                <a:gd name="connsiteY20" fmla="*/ 725660 h 1141935"/>
                <a:gd name="connsiteX21" fmla="*/ 904638 w 1228017"/>
                <a:gd name="connsiteY21" fmla="*/ 759088 h 1141935"/>
                <a:gd name="connsiteX22" fmla="*/ 698431 w 1228017"/>
                <a:gd name="connsiteY22" fmla="*/ 1041835 h 1141935"/>
                <a:gd name="connsiteX23" fmla="*/ 736598 w 1228017"/>
                <a:gd name="connsiteY23" fmla="*/ 1004055 h 1141935"/>
                <a:gd name="connsiteX24" fmla="*/ 698431 w 1228017"/>
                <a:gd name="connsiteY24" fmla="*/ 1041835 h 1141935"/>
                <a:gd name="connsiteX25" fmla="*/ 595405 w 1228017"/>
                <a:gd name="connsiteY25" fmla="*/ 937997 h 1141935"/>
                <a:gd name="connsiteX26" fmla="*/ 605535 w 1228017"/>
                <a:gd name="connsiteY26" fmla="*/ 916828 h 1141935"/>
                <a:gd name="connsiteX27" fmla="*/ 595405 w 1228017"/>
                <a:gd name="connsiteY27" fmla="*/ 937997 h 1141935"/>
                <a:gd name="connsiteX28" fmla="*/ 538272 w 1228017"/>
                <a:gd name="connsiteY28" fmla="*/ 638870 h 1141935"/>
                <a:gd name="connsiteX29" fmla="*/ 554706 w 1228017"/>
                <a:gd name="connsiteY29" fmla="*/ 607966 h 1141935"/>
                <a:gd name="connsiteX30" fmla="*/ 538272 w 1228017"/>
                <a:gd name="connsiteY30" fmla="*/ 638870 h 1141935"/>
                <a:gd name="connsiteX31" fmla="*/ 366019 w 1228017"/>
                <a:gd name="connsiteY31" fmla="*/ 1057390 h 1141935"/>
                <a:gd name="connsiteX32" fmla="*/ 388371 w 1228017"/>
                <a:gd name="connsiteY32" fmla="*/ 995659 h 1141935"/>
                <a:gd name="connsiteX33" fmla="*/ 366019 w 1228017"/>
                <a:gd name="connsiteY33" fmla="*/ 1057390 h 1141935"/>
                <a:gd name="connsiteX34" fmla="*/ 545688 w 1228017"/>
                <a:gd name="connsiteY34" fmla="*/ 422541 h 1141935"/>
                <a:gd name="connsiteX35" fmla="*/ 532458 w 1228017"/>
                <a:gd name="connsiteY35" fmla="*/ 448578 h 1141935"/>
                <a:gd name="connsiteX36" fmla="*/ 545688 w 1228017"/>
                <a:gd name="connsiteY36" fmla="*/ 422541 h 1141935"/>
                <a:gd name="connsiteX37" fmla="*/ 667965 w 1228017"/>
                <a:gd name="connsiteY37" fmla="*/ 286459 h 1141935"/>
                <a:gd name="connsiteX38" fmla="*/ 671480 w 1228017"/>
                <a:gd name="connsiteY38" fmla="*/ 302530 h 1141935"/>
                <a:gd name="connsiteX39" fmla="*/ 649050 w 1228017"/>
                <a:gd name="connsiteY39" fmla="*/ 315844 h 1141935"/>
                <a:gd name="connsiteX40" fmla="*/ 667965 w 1228017"/>
                <a:gd name="connsiteY40" fmla="*/ 286459 h 1141935"/>
                <a:gd name="connsiteX41" fmla="*/ 798486 w 1228017"/>
                <a:gd name="connsiteY41" fmla="*/ 977992 h 1141935"/>
                <a:gd name="connsiteX42" fmla="*/ 986449 w 1228017"/>
                <a:gd name="connsiteY42" fmla="*/ 718036 h 1141935"/>
                <a:gd name="connsiteX43" fmla="*/ 943890 w 1228017"/>
                <a:gd name="connsiteY43" fmla="*/ 601064 h 1141935"/>
                <a:gd name="connsiteX44" fmla="*/ 1008827 w 1228017"/>
                <a:gd name="connsiteY44" fmla="*/ 473224 h 1141935"/>
                <a:gd name="connsiteX45" fmla="*/ 1035495 w 1228017"/>
                <a:gd name="connsiteY45" fmla="*/ 469567 h 1141935"/>
                <a:gd name="connsiteX46" fmla="*/ 1228006 w 1228017"/>
                <a:gd name="connsiteY46" fmla="*/ 143476 h 1141935"/>
                <a:gd name="connsiteX47" fmla="*/ 1181700 w 1228017"/>
                <a:gd name="connsiteY47" fmla="*/ -100 h 1141935"/>
                <a:gd name="connsiteX48" fmla="*/ 1067950 w 1228017"/>
                <a:gd name="connsiteY48" fmla="*/ 203585 h 1141935"/>
                <a:gd name="connsiteX49" fmla="*/ 1105419 w 1228017"/>
                <a:gd name="connsiteY49" fmla="*/ 307011 h 1141935"/>
                <a:gd name="connsiteX50" fmla="*/ 1064126 w 1228017"/>
                <a:gd name="connsiteY50" fmla="*/ 214916 h 1141935"/>
                <a:gd name="connsiteX51" fmla="*/ 1027200 w 1228017"/>
                <a:gd name="connsiteY51" fmla="*/ 277703 h 1141935"/>
                <a:gd name="connsiteX52" fmla="*/ 1066219 w 1228017"/>
                <a:gd name="connsiteY52" fmla="*/ 378683 h 1141935"/>
                <a:gd name="connsiteX53" fmla="*/ 1020921 w 1228017"/>
                <a:gd name="connsiteY53" fmla="*/ 287490 h 1141935"/>
                <a:gd name="connsiteX54" fmla="*/ 1018957 w 1228017"/>
                <a:gd name="connsiteY54" fmla="*/ 317364 h 1141935"/>
                <a:gd name="connsiteX55" fmla="*/ 1008336 w 1228017"/>
                <a:gd name="connsiteY55" fmla="*/ 307088 h 1141935"/>
                <a:gd name="connsiteX56" fmla="*/ 1038751 w 1228017"/>
                <a:gd name="connsiteY56" fmla="*/ 426739 h 1141935"/>
                <a:gd name="connsiteX57" fmla="*/ 992548 w 1228017"/>
                <a:gd name="connsiteY57" fmla="*/ 331580 h 1141935"/>
                <a:gd name="connsiteX58" fmla="*/ 928799 w 1228017"/>
                <a:gd name="connsiteY58" fmla="*/ 435933 h 1141935"/>
                <a:gd name="connsiteX59" fmla="*/ 930918 w 1228017"/>
                <a:gd name="connsiteY59" fmla="*/ 464931 h 1141935"/>
                <a:gd name="connsiteX60" fmla="*/ 912029 w 1228017"/>
                <a:gd name="connsiteY60" fmla="*/ 445925 h 1141935"/>
                <a:gd name="connsiteX61" fmla="*/ 847092 w 1228017"/>
                <a:gd name="connsiteY61" fmla="*/ 525349 h 1141935"/>
                <a:gd name="connsiteX62" fmla="*/ 800682 w 1228017"/>
                <a:gd name="connsiteY62" fmla="*/ 554399 h 1141935"/>
                <a:gd name="connsiteX63" fmla="*/ 549978 w 1228017"/>
                <a:gd name="connsiteY63" fmla="*/ 933207 h 1141935"/>
                <a:gd name="connsiteX64" fmla="*/ 542665 w 1228017"/>
                <a:gd name="connsiteY64" fmla="*/ 928468 h 1141935"/>
                <a:gd name="connsiteX65" fmla="*/ 831122 w 1228017"/>
                <a:gd name="connsiteY65" fmla="*/ 490968 h 1141935"/>
                <a:gd name="connsiteX66" fmla="*/ 729543 w 1228017"/>
                <a:gd name="connsiteY66" fmla="*/ 287850 h 1141935"/>
                <a:gd name="connsiteX67" fmla="*/ 378448 w 1228017"/>
                <a:gd name="connsiteY67" fmla="*/ 844203 h 1141935"/>
                <a:gd name="connsiteX68" fmla="*/ 299299 w 1228017"/>
                <a:gd name="connsiteY68" fmla="*/ 810903 h 1141935"/>
                <a:gd name="connsiteX69" fmla="*/ 709698 w 1228017"/>
                <a:gd name="connsiteY69" fmla="*/ 264801 h 1141935"/>
                <a:gd name="connsiteX70" fmla="*/ 610496 w 1228017"/>
                <a:gd name="connsiteY70" fmla="*/ 149554 h 1141935"/>
                <a:gd name="connsiteX71" fmla="*/ 128519 w 1228017"/>
                <a:gd name="connsiteY71" fmla="*/ 763929 h 1141935"/>
                <a:gd name="connsiteX72" fmla="*/ -11 w 1228017"/>
                <a:gd name="connsiteY72" fmla="*/ 775081 h 1141935"/>
                <a:gd name="connsiteX73" fmla="*/ 121491 w 1228017"/>
                <a:gd name="connsiteY73" fmla="*/ 780231 h 1141935"/>
                <a:gd name="connsiteX74" fmla="*/ 112421 w 1228017"/>
                <a:gd name="connsiteY74" fmla="*/ 815823 h 1141935"/>
                <a:gd name="connsiteX75" fmla="*/ 29989 w 1228017"/>
                <a:gd name="connsiteY75" fmla="*/ 960068 h 1141935"/>
                <a:gd name="connsiteX76" fmla="*/ 77174 w 1228017"/>
                <a:gd name="connsiteY76" fmla="*/ 972970 h 1141935"/>
                <a:gd name="connsiteX77" fmla="*/ 209736 w 1228017"/>
                <a:gd name="connsiteY77" fmla="*/ 874618 h 1141935"/>
                <a:gd name="connsiteX78" fmla="*/ 229400 w 1228017"/>
                <a:gd name="connsiteY78" fmla="*/ 887211 h 1141935"/>
                <a:gd name="connsiteX79" fmla="*/ 288265 w 1228017"/>
                <a:gd name="connsiteY79" fmla="*/ 828055 h 1141935"/>
                <a:gd name="connsiteX80" fmla="*/ 372996 w 1228017"/>
                <a:gd name="connsiteY80" fmla="*/ 858032 h 1141935"/>
                <a:gd name="connsiteX81" fmla="*/ 329455 w 1228017"/>
                <a:gd name="connsiteY81" fmla="*/ 958008 h 1141935"/>
                <a:gd name="connsiteX82" fmla="*/ 347517 w 1228017"/>
                <a:gd name="connsiteY82" fmla="*/ 973022 h 1141935"/>
                <a:gd name="connsiteX83" fmla="*/ 317594 w 1228017"/>
                <a:gd name="connsiteY83" fmla="*/ 1067898 h 1141935"/>
                <a:gd name="connsiteX84" fmla="*/ 97071 w 1228017"/>
                <a:gd name="connsiteY84" fmla="*/ 1044385 h 1141935"/>
                <a:gd name="connsiteX85" fmla="*/ 270022 w 1228017"/>
                <a:gd name="connsiteY85" fmla="*/ 1071992 h 1141935"/>
                <a:gd name="connsiteX86" fmla="*/ 319791 w 1228017"/>
                <a:gd name="connsiteY86" fmla="*/ 1096948 h 1141935"/>
                <a:gd name="connsiteX87" fmla="*/ 240719 w 1228017"/>
                <a:gd name="connsiteY87" fmla="*/ 1112091 h 1141935"/>
                <a:gd name="connsiteX88" fmla="*/ 335993 w 1228017"/>
                <a:gd name="connsiteY88" fmla="*/ 1141836 h 1141935"/>
                <a:gd name="connsiteX89" fmla="*/ 454885 w 1228017"/>
                <a:gd name="connsiteY89" fmla="*/ 1134908 h 1141935"/>
                <a:gd name="connsiteX90" fmla="*/ 427132 w 1228017"/>
                <a:gd name="connsiteY90" fmla="*/ 1124092 h 1141935"/>
                <a:gd name="connsiteX91" fmla="*/ 567032 w 1228017"/>
                <a:gd name="connsiteY91" fmla="*/ 1116752 h 1141935"/>
                <a:gd name="connsiteX92" fmla="*/ 408682 w 1228017"/>
                <a:gd name="connsiteY92" fmla="*/ 1088140 h 1141935"/>
                <a:gd name="connsiteX93" fmla="*/ 437520 w 1228017"/>
                <a:gd name="connsiteY93" fmla="*/ 1027078 h 1141935"/>
                <a:gd name="connsiteX94" fmla="*/ 456978 w 1228017"/>
                <a:gd name="connsiteY94" fmla="*/ 1029190 h 1141935"/>
                <a:gd name="connsiteX95" fmla="*/ 537910 w 1228017"/>
                <a:gd name="connsiteY95" fmla="*/ 935885 h 1141935"/>
                <a:gd name="connsiteX96" fmla="*/ 577730 w 1228017"/>
                <a:gd name="connsiteY96" fmla="*/ 992363 h 1141935"/>
                <a:gd name="connsiteX97" fmla="*/ 621659 w 1228017"/>
                <a:gd name="connsiteY97" fmla="*/ 1048042 h 1141935"/>
                <a:gd name="connsiteX98" fmla="*/ 798486 w 1228017"/>
                <a:gd name="connsiteY98" fmla="*/ 977992 h 114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228017" h="1141935">
                  <a:moveTo>
                    <a:pt x="629954" y="970395"/>
                  </a:moveTo>
                  <a:cubicBezTo>
                    <a:pt x="714504" y="843559"/>
                    <a:pt x="790630" y="711057"/>
                    <a:pt x="870090" y="591870"/>
                  </a:cubicBezTo>
                  <a:cubicBezTo>
                    <a:pt x="877919" y="576238"/>
                    <a:pt x="894793" y="601682"/>
                    <a:pt x="906783" y="604953"/>
                  </a:cubicBezTo>
                  <a:cubicBezTo>
                    <a:pt x="810605" y="708945"/>
                    <a:pt x="734530" y="904646"/>
                    <a:pt x="629954" y="970395"/>
                  </a:cubicBezTo>
                  <a:close/>
                  <a:moveTo>
                    <a:pt x="649877" y="858728"/>
                  </a:moveTo>
                  <a:cubicBezTo>
                    <a:pt x="657293" y="857955"/>
                    <a:pt x="637499" y="881030"/>
                    <a:pt x="633391" y="889761"/>
                  </a:cubicBezTo>
                  <a:cubicBezTo>
                    <a:pt x="625923" y="890534"/>
                    <a:pt x="645743" y="867484"/>
                    <a:pt x="649877" y="858728"/>
                  </a:cubicBezTo>
                  <a:close/>
                  <a:moveTo>
                    <a:pt x="725435" y="741292"/>
                  </a:moveTo>
                  <a:cubicBezTo>
                    <a:pt x="731766" y="742734"/>
                    <a:pt x="709672" y="768513"/>
                    <a:pt x="704297" y="779510"/>
                  </a:cubicBezTo>
                  <a:cubicBezTo>
                    <a:pt x="697966" y="777991"/>
                    <a:pt x="720060" y="752314"/>
                    <a:pt x="725435" y="741292"/>
                  </a:cubicBezTo>
                  <a:close/>
                  <a:moveTo>
                    <a:pt x="774092" y="654889"/>
                  </a:moveTo>
                  <a:cubicBezTo>
                    <a:pt x="789364" y="628620"/>
                    <a:pt x="814352" y="591201"/>
                    <a:pt x="834817" y="565911"/>
                  </a:cubicBezTo>
                  <a:cubicBezTo>
                    <a:pt x="817479" y="593492"/>
                    <a:pt x="767038" y="679381"/>
                    <a:pt x="749105" y="704516"/>
                  </a:cubicBezTo>
                  <a:cubicBezTo>
                    <a:pt x="714814" y="752572"/>
                    <a:pt x="767296" y="666478"/>
                    <a:pt x="774092" y="654889"/>
                  </a:cubicBezTo>
                  <a:close/>
                  <a:moveTo>
                    <a:pt x="897636" y="505853"/>
                  </a:moveTo>
                  <a:cubicBezTo>
                    <a:pt x="915130" y="517829"/>
                    <a:pt x="931952" y="527306"/>
                    <a:pt x="945777" y="522799"/>
                  </a:cubicBezTo>
                  <a:cubicBezTo>
                    <a:pt x="951332" y="536964"/>
                    <a:pt x="926525" y="557824"/>
                    <a:pt x="919187" y="574898"/>
                  </a:cubicBezTo>
                  <a:cubicBezTo>
                    <a:pt x="900995" y="563387"/>
                    <a:pt x="887765" y="550793"/>
                    <a:pt x="873216" y="538560"/>
                  </a:cubicBezTo>
                  <a:cubicBezTo>
                    <a:pt x="880659" y="524267"/>
                    <a:pt x="889470" y="516387"/>
                    <a:pt x="897636" y="505853"/>
                  </a:cubicBezTo>
                  <a:close/>
                  <a:moveTo>
                    <a:pt x="904638" y="759088"/>
                  </a:moveTo>
                  <a:cubicBezTo>
                    <a:pt x="903527" y="748786"/>
                    <a:pt x="912804" y="732252"/>
                    <a:pt x="922675" y="725660"/>
                  </a:cubicBezTo>
                  <a:cubicBezTo>
                    <a:pt x="924587" y="735060"/>
                    <a:pt x="909367" y="748168"/>
                    <a:pt x="904638" y="759088"/>
                  </a:cubicBezTo>
                  <a:close/>
                  <a:moveTo>
                    <a:pt x="698431" y="1041835"/>
                  </a:moveTo>
                  <a:cubicBezTo>
                    <a:pt x="703083" y="1030555"/>
                    <a:pt x="725822" y="1019069"/>
                    <a:pt x="736598" y="1004055"/>
                  </a:cubicBezTo>
                  <a:cubicBezTo>
                    <a:pt x="733962" y="1024374"/>
                    <a:pt x="710628" y="1033182"/>
                    <a:pt x="698431" y="1041835"/>
                  </a:cubicBezTo>
                  <a:close/>
                  <a:moveTo>
                    <a:pt x="595405" y="937997"/>
                  </a:moveTo>
                  <a:cubicBezTo>
                    <a:pt x="586826" y="941809"/>
                    <a:pt x="602770" y="922468"/>
                    <a:pt x="605535" y="916828"/>
                  </a:cubicBezTo>
                  <a:cubicBezTo>
                    <a:pt x="614062" y="913068"/>
                    <a:pt x="598093" y="932306"/>
                    <a:pt x="595405" y="937997"/>
                  </a:cubicBezTo>
                  <a:close/>
                  <a:moveTo>
                    <a:pt x="538272" y="638870"/>
                  </a:moveTo>
                  <a:cubicBezTo>
                    <a:pt x="535791" y="630294"/>
                    <a:pt x="550469" y="617959"/>
                    <a:pt x="554706" y="607966"/>
                  </a:cubicBezTo>
                  <a:cubicBezTo>
                    <a:pt x="557885" y="607425"/>
                    <a:pt x="546980" y="636501"/>
                    <a:pt x="538272" y="638870"/>
                  </a:cubicBezTo>
                  <a:close/>
                  <a:moveTo>
                    <a:pt x="366019" y="1057390"/>
                  </a:moveTo>
                  <a:cubicBezTo>
                    <a:pt x="364882" y="1038668"/>
                    <a:pt x="377286" y="1017086"/>
                    <a:pt x="388371" y="995659"/>
                  </a:cubicBezTo>
                  <a:cubicBezTo>
                    <a:pt x="385865" y="1015257"/>
                    <a:pt x="378423" y="1035757"/>
                    <a:pt x="366019" y="1057390"/>
                  </a:cubicBezTo>
                  <a:close/>
                  <a:moveTo>
                    <a:pt x="545688" y="422541"/>
                  </a:moveTo>
                  <a:cubicBezTo>
                    <a:pt x="549228" y="429546"/>
                    <a:pt x="535714" y="440182"/>
                    <a:pt x="532458" y="448578"/>
                  </a:cubicBezTo>
                  <a:cubicBezTo>
                    <a:pt x="521941" y="440105"/>
                    <a:pt x="542355" y="429546"/>
                    <a:pt x="545688" y="422541"/>
                  </a:cubicBezTo>
                  <a:close/>
                  <a:moveTo>
                    <a:pt x="667965" y="286459"/>
                  </a:moveTo>
                  <a:cubicBezTo>
                    <a:pt x="673237" y="290940"/>
                    <a:pt x="668637" y="297585"/>
                    <a:pt x="671480" y="302530"/>
                  </a:cubicBezTo>
                  <a:cubicBezTo>
                    <a:pt x="664968" y="311569"/>
                    <a:pt x="655149" y="305208"/>
                    <a:pt x="649050" y="315844"/>
                  </a:cubicBezTo>
                  <a:cubicBezTo>
                    <a:pt x="646466" y="303405"/>
                    <a:pt x="663392" y="298306"/>
                    <a:pt x="667965" y="286459"/>
                  </a:cubicBezTo>
                  <a:close/>
                  <a:moveTo>
                    <a:pt x="798486" y="977992"/>
                  </a:moveTo>
                  <a:cubicBezTo>
                    <a:pt x="849624" y="910441"/>
                    <a:pt x="950867" y="792232"/>
                    <a:pt x="986449" y="718036"/>
                  </a:cubicBezTo>
                  <a:cubicBezTo>
                    <a:pt x="1010094" y="668719"/>
                    <a:pt x="968878" y="634106"/>
                    <a:pt x="943890" y="601064"/>
                  </a:cubicBezTo>
                  <a:cubicBezTo>
                    <a:pt x="974485" y="556923"/>
                    <a:pt x="976217" y="511133"/>
                    <a:pt x="1008827" y="473224"/>
                  </a:cubicBezTo>
                  <a:cubicBezTo>
                    <a:pt x="1016967" y="468434"/>
                    <a:pt x="1028750" y="480589"/>
                    <a:pt x="1035495" y="469567"/>
                  </a:cubicBezTo>
                  <a:cubicBezTo>
                    <a:pt x="1115419" y="365858"/>
                    <a:pt x="1156325" y="252439"/>
                    <a:pt x="1228006" y="143476"/>
                  </a:cubicBezTo>
                  <a:cubicBezTo>
                    <a:pt x="1214208" y="95266"/>
                    <a:pt x="1201804" y="46720"/>
                    <a:pt x="1181700" y="-100"/>
                  </a:cubicBezTo>
                  <a:cubicBezTo>
                    <a:pt x="1143766" y="67761"/>
                    <a:pt x="1105626" y="135724"/>
                    <a:pt x="1067950" y="203585"/>
                  </a:cubicBezTo>
                  <a:cubicBezTo>
                    <a:pt x="1080018" y="238172"/>
                    <a:pt x="1101207" y="270698"/>
                    <a:pt x="1105419" y="307011"/>
                  </a:cubicBezTo>
                  <a:cubicBezTo>
                    <a:pt x="1087434" y="277266"/>
                    <a:pt x="1081930" y="244713"/>
                    <a:pt x="1064126" y="214916"/>
                  </a:cubicBezTo>
                  <a:cubicBezTo>
                    <a:pt x="1049268" y="236343"/>
                    <a:pt x="1043893" y="255813"/>
                    <a:pt x="1027200" y="277703"/>
                  </a:cubicBezTo>
                  <a:cubicBezTo>
                    <a:pt x="1039526" y="311492"/>
                    <a:pt x="1069682" y="341392"/>
                    <a:pt x="1066219" y="378683"/>
                  </a:cubicBezTo>
                  <a:cubicBezTo>
                    <a:pt x="1049965" y="348525"/>
                    <a:pt x="1040895" y="316823"/>
                    <a:pt x="1020921" y="287490"/>
                  </a:cubicBezTo>
                  <a:cubicBezTo>
                    <a:pt x="1003039" y="299851"/>
                    <a:pt x="1028311" y="313835"/>
                    <a:pt x="1018957" y="317364"/>
                  </a:cubicBezTo>
                  <a:cubicBezTo>
                    <a:pt x="1018052" y="314067"/>
                    <a:pt x="1013091" y="296426"/>
                    <a:pt x="1008336" y="307088"/>
                  </a:cubicBezTo>
                  <a:cubicBezTo>
                    <a:pt x="993013" y="352517"/>
                    <a:pt x="1048182" y="382623"/>
                    <a:pt x="1038751" y="426739"/>
                  </a:cubicBezTo>
                  <a:cubicBezTo>
                    <a:pt x="1019319" y="395912"/>
                    <a:pt x="1013324" y="362123"/>
                    <a:pt x="992548" y="331580"/>
                  </a:cubicBezTo>
                  <a:cubicBezTo>
                    <a:pt x="967793" y="367119"/>
                    <a:pt x="954511" y="400213"/>
                    <a:pt x="928799" y="435933"/>
                  </a:cubicBezTo>
                  <a:cubicBezTo>
                    <a:pt x="924381" y="446260"/>
                    <a:pt x="943218" y="459677"/>
                    <a:pt x="930918" y="464931"/>
                  </a:cubicBezTo>
                  <a:cubicBezTo>
                    <a:pt x="923476" y="458956"/>
                    <a:pt x="926551" y="443813"/>
                    <a:pt x="912029" y="445925"/>
                  </a:cubicBezTo>
                  <a:cubicBezTo>
                    <a:pt x="887842" y="460965"/>
                    <a:pt x="867273" y="492281"/>
                    <a:pt x="847092" y="525349"/>
                  </a:cubicBezTo>
                  <a:cubicBezTo>
                    <a:pt x="828461" y="530165"/>
                    <a:pt x="813654" y="538869"/>
                    <a:pt x="800682" y="554399"/>
                  </a:cubicBezTo>
                  <a:cubicBezTo>
                    <a:pt x="709930" y="661997"/>
                    <a:pt x="651557" y="841885"/>
                    <a:pt x="549978" y="933207"/>
                  </a:cubicBezTo>
                  <a:cubicBezTo>
                    <a:pt x="547549" y="931636"/>
                    <a:pt x="545068" y="930039"/>
                    <a:pt x="542665" y="928468"/>
                  </a:cubicBezTo>
                  <a:cubicBezTo>
                    <a:pt x="628610" y="774797"/>
                    <a:pt x="738355" y="646184"/>
                    <a:pt x="831122" y="490968"/>
                  </a:cubicBezTo>
                  <a:cubicBezTo>
                    <a:pt x="795902" y="423545"/>
                    <a:pt x="765487" y="355067"/>
                    <a:pt x="729543" y="287850"/>
                  </a:cubicBezTo>
                  <a:cubicBezTo>
                    <a:pt x="609773" y="478503"/>
                    <a:pt x="482379" y="657954"/>
                    <a:pt x="378448" y="844203"/>
                  </a:cubicBezTo>
                  <a:cubicBezTo>
                    <a:pt x="351523" y="830631"/>
                    <a:pt x="326561" y="826201"/>
                    <a:pt x="299299" y="810903"/>
                  </a:cubicBezTo>
                  <a:cubicBezTo>
                    <a:pt x="440672" y="649738"/>
                    <a:pt x="568221" y="425657"/>
                    <a:pt x="709698" y="264801"/>
                  </a:cubicBezTo>
                  <a:cubicBezTo>
                    <a:pt x="721559" y="216564"/>
                    <a:pt x="648947" y="186768"/>
                    <a:pt x="610496" y="149554"/>
                  </a:cubicBezTo>
                  <a:cubicBezTo>
                    <a:pt x="449251" y="351616"/>
                    <a:pt x="291857" y="571602"/>
                    <a:pt x="128519" y="763929"/>
                  </a:cubicBezTo>
                  <a:cubicBezTo>
                    <a:pt x="85882" y="762229"/>
                    <a:pt x="26785" y="736888"/>
                    <a:pt x="-11" y="775081"/>
                  </a:cubicBezTo>
                  <a:cubicBezTo>
                    <a:pt x="39137" y="770677"/>
                    <a:pt x="79784" y="772994"/>
                    <a:pt x="121491" y="780231"/>
                  </a:cubicBezTo>
                  <a:cubicBezTo>
                    <a:pt x="106891" y="794550"/>
                    <a:pt x="114643" y="804105"/>
                    <a:pt x="112421" y="815823"/>
                  </a:cubicBezTo>
                  <a:cubicBezTo>
                    <a:pt x="79500" y="858702"/>
                    <a:pt x="35648" y="921927"/>
                    <a:pt x="29989" y="960068"/>
                  </a:cubicBezTo>
                  <a:cubicBezTo>
                    <a:pt x="51670" y="970858"/>
                    <a:pt x="58853" y="964832"/>
                    <a:pt x="77174" y="972970"/>
                  </a:cubicBezTo>
                  <a:cubicBezTo>
                    <a:pt x="122679" y="946109"/>
                    <a:pt x="169890" y="926923"/>
                    <a:pt x="209736" y="874618"/>
                  </a:cubicBezTo>
                  <a:cubicBezTo>
                    <a:pt x="216299" y="878790"/>
                    <a:pt x="222863" y="883013"/>
                    <a:pt x="229400" y="887211"/>
                  </a:cubicBezTo>
                  <a:cubicBezTo>
                    <a:pt x="249246" y="868540"/>
                    <a:pt x="268549" y="847113"/>
                    <a:pt x="288265" y="828055"/>
                  </a:cubicBezTo>
                  <a:cubicBezTo>
                    <a:pt x="316354" y="837198"/>
                    <a:pt x="343745" y="843533"/>
                    <a:pt x="372996" y="858032"/>
                  </a:cubicBezTo>
                  <a:cubicBezTo>
                    <a:pt x="351316" y="892877"/>
                    <a:pt x="341290" y="925326"/>
                    <a:pt x="329455" y="958008"/>
                  </a:cubicBezTo>
                  <a:cubicBezTo>
                    <a:pt x="334390" y="963287"/>
                    <a:pt x="349249" y="966403"/>
                    <a:pt x="347517" y="973022"/>
                  </a:cubicBezTo>
                  <a:cubicBezTo>
                    <a:pt x="335889" y="1005034"/>
                    <a:pt x="329713" y="1035835"/>
                    <a:pt x="317594" y="1067898"/>
                  </a:cubicBezTo>
                  <a:cubicBezTo>
                    <a:pt x="240538" y="1043664"/>
                    <a:pt x="165988" y="1031431"/>
                    <a:pt x="97071" y="1044385"/>
                  </a:cubicBezTo>
                  <a:cubicBezTo>
                    <a:pt x="152060" y="1057313"/>
                    <a:pt x="212888" y="1059116"/>
                    <a:pt x="270022" y="1071992"/>
                  </a:cubicBezTo>
                  <a:cubicBezTo>
                    <a:pt x="286405" y="1075727"/>
                    <a:pt x="315811" y="1075006"/>
                    <a:pt x="319791" y="1096948"/>
                  </a:cubicBezTo>
                  <a:cubicBezTo>
                    <a:pt x="294777" y="1101712"/>
                    <a:pt x="255732" y="1093935"/>
                    <a:pt x="240719" y="1112091"/>
                  </a:cubicBezTo>
                  <a:cubicBezTo>
                    <a:pt x="273019" y="1121079"/>
                    <a:pt x="311082" y="1109850"/>
                    <a:pt x="335993" y="1141836"/>
                  </a:cubicBezTo>
                  <a:cubicBezTo>
                    <a:pt x="368862" y="1115413"/>
                    <a:pt x="425995" y="1148043"/>
                    <a:pt x="454885" y="1134908"/>
                  </a:cubicBezTo>
                  <a:cubicBezTo>
                    <a:pt x="447468" y="1136840"/>
                    <a:pt x="425065" y="1138952"/>
                    <a:pt x="427132" y="1124092"/>
                  </a:cubicBezTo>
                  <a:cubicBezTo>
                    <a:pt x="472870" y="1117576"/>
                    <a:pt x="521036" y="1122109"/>
                    <a:pt x="567032" y="1116752"/>
                  </a:cubicBezTo>
                  <a:cubicBezTo>
                    <a:pt x="531993" y="1111421"/>
                    <a:pt x="462120" y="1113147"/>
                    <a:pt x="408682" y="1088140"/>
                  </a:cubicBezTo>
                  <a:cubicBezTo>
                    <a:pt x="423178" y="1066739"/>
                    <a:pt x="433101" y="1046316"/>
                    <a:pt x="437520" y="1027078"/>
                  </a:cubicBezTo>
                  <a:cubicBezTo>
                    <a:pt x="442869" y="1022623"/>
                    <a:pt x="453024" y="1040187"/>
                    <a:pt x="456978" y="1029190"/>
                  </a:cubicBezTo>
                  <a:cubicBezTo>
                    <a:pt x="485687" y="1006038"/>
                    <a:pt x="508969" y="958008"/>
                    <a:pt x="537910" y="935885"/>
                  </a:cubicBezTo>
                  <a:cubicBezTo>
                    <a:pt x="566386" y="947758"/>
                    <a:pt x="568454" y="976267"/>
                    <a:pt x="577730" y="992363"/>
                  </a:cubicBezTo>
                  <a:cubicBezTo>
                    <a:pt x="589049" y="1011910"/>
                    <a:pt x="602511" y="1032332"/>
                    <a:pt x="621659" y="1048042"/>
                  </a:cubicBezTo>
                  <a:cubicBezTo>
                    <a:pt x="706571" y="1117550"/>
                    <a:pt x="746650" y="1046316"/>
                    <a:pt x="798486" y="977992"/>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7" name="Freeform 204">
              <a:extLst>
                <a:ext uri="{FF2B5EF4-FFF2-40B4-BE49-F238E27FC236}">
                  <a16:creationId xmlns:a16="http://schemas.microsoft.com/office/drawing/2014/main" id="{B19C0C4E-007D-C22C-89F1-996C7B88204D}"/>
                </a:ext>
              </a:extLst>
            </p:cNvPr>
            <p:cNvSpPr/>
            <p:nvPr/>
          </p:nvSpPr>
          <p:spPr>
            <a:xfrm rot="-1917689">
              <a:off x="5495934" y="2325758"/>
              <a:ext cx="395075" cy="751126"/>
            </a:xfrm>
            <a:custGeom>
              <a:avLst/>
              <a:gdLst>
                <a:gd name="connsiteX0" fmla="*/ 316309 w 395075"/>
                <a:gd name="connsiteY0" fmla="*/ 600109 h 751126"/>
                <a:gd name="connsiteX1" fmla="*/ 296722 w 395075"/>
                <a:gd name="connsiteY1" fmla="*/ 635983 h 751126"/>
                <a:gd name="connsiteX2" fmla="*/ 288350 w 395075"/>
                <a:gd name="connsiteY2" fmla="*/ 616797 h 751126"/>
                <a:gd name="connsiteX3" fmla="*/ 316309 w 395075"/>
                <a:gd name="connsiteY3" fmla="*/ 600109 h 751126"/>
                <a:gd name="connsiteX4" fmla="*/ 395045 w 395075"/>
                <a:gd name="connsiteY4" fmla="*/ 564054 h 751126"/>
                <a:gd name="connsiteX5" fmla="*/ 277032 w 395075"/>
                <a:gd name="connsiteY5" fmla="*/ 257175 h 751126"/>
                <a:gd name="connsiteX6" fmla="*/ 234317 w 395075"/>
                <a:gd name="connsiteY6" fmla="*/ 129618 h 751126"/>
                <a:gd name="connsiteX7" fmla="*/ 182585 w 395075"/>
                <a:gd name="connsiteY7" fmla="*/ -102 h 751126"/>
                <a:gd name="connsiteX8" fmla="*/ -30 w 395075"/>
                <a:gd name="connsiteY8" fmla="*/ 197530 h 751126"/>
                <a:gd name="connsiteX9" fmla="*/ 56871 w 395075"/>
                <a:gd name="connsiteY9" fmla="*/ 303016 h 751126"/>
                <a:gd name="connsiteX10" fmla="*/ 77646 w 395075"/>
                <a:gd name="connsiteY10" fmla="*/ 330135 h 751126"/>
                <a:gd name="connsiteX11" fmla="*/ 157623 w 395075"/>
                <a:gd name="connsiteY11" fmla="*/ 232709 h 751126"/>
                <a:gd name="connsiteX12" fmla="*/ 88680 w 395075"/>
                <a:gd name="connsiteY12" fmla="*/ 361348 h 751126"/>
                <a:gd name="connsiteX13" fmla="*/ 271347 w 395075"/>
                <a:gd name="connsiteY13" fmla="*/ 751024 h 751126"/>
                <a:gd name="connsiteX14" fmla="*/ 395045 w 395075"/>
                <a:gd name="connsiteY14" fmla="*/ 564054 h 75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5075" h="751126">
                  <a:moveTo>
                    <a:pt x="316309" y="600109"/>
                  </a:moveTo>
                  <a:cubicBezTo>
                    <a:pt x="317756" y="610384"/>
                    <a:pt x="301994" y="624342"/>
                    <a:pt x="296722" y="635983"/>
                  </a:cubicBezTo>
                  <a:cubicBezTo>
                    <a:pt x="293492" y="629699"/>
                    <a:pt x="291554" y="623081"/>
                    <a:pt x="288350" y="616797"/>
                  </a:cubicBezTo>
                  <a:cubicBezTo>
                    <a:pt x="296774" y="607294"/>
                    <a:pt x="307420" y="607783"/>
                    <a:pt x="316309" y="600109"/>
                  </a:cubicBezTo>
                  <a:close/>
                  <a:moveTo>
                    <a:pt x="395045" y="564054"/>
                  </a:moveTo>
                  <a:cubicBezTo>
                    <a:pt x="350470" y="462894"/>
                    <a:pt x="333829" y="355656"/>
                    <a:pt x="277032" y="257175"/>
                  </a:cubicBezTo>
                  <a:cubicBezTo>
                    <a:pt x="274319" y="212004"/>
                    <a:pt x="250054" y="172008"/>
                    <a:pt x="234317" y="129618"/>
                  </a:cubicBezTo>
                  <a:cubicBezTo>
                    <a:pt x="218296" y="86713"/>
                    <a:pt x="202559" y="38322"/>
                    <a:pt x="182585" y="-102"/>
                  </a:cubicBezTo>
                  <a:cubicBezTo>
                    <a:pt x="114495" y="32888"/>
                    <a:pt x="57026" y="114295"/>
                    <a:pt x="-30" y="197530"/>
                  </a:cubicBezTo>
                  <a:cubicBezTo>
                    <a:pt x="24467" y="228280"/>
                    <a:pt x="40669" y="270953"/>
                    <a:pt x="56871" y="303016"/>
                  </a:cubicBezTo>
                  <a:cubicBezTo>
                    <a:pt x="62375" y="313807"/>
                    <a:pt x="69016" y="328100"/>
                    <a:pt x="77646" y="330135"/>
                  </a:cubicBezTo>
                  <a:cubicBezTo>
                    <a:pt x="103900" y="295908"/>
                    <a:pt x="127441" y="249346"/>
                    <a:pt x="157623" y="232709"/>
                  </a:cubicBezTo>
                  <a:cubicBezTo>
                    <a:pt x="159380" y="270206"/>
                    <a:pt x="111368" y="318520"/>
                    <a:pt x="88680" y="361348"/>
                  </a:cubicBezTo>
                  <a:cubicBezTo>
                    <a:pt x="152868" y="490450"/>
                    <a:pt x="216022" y="619861"/>
                    <a:pt x="271347" y="751024"/>
                  </a:cubicBezTo>
                  <a:cubicBezTo>
                    <a:pt x="310831" y="676416"/>
                    <a:pt x="366827" y="634824"/>
                    <a:pt x="395045" y="564054"/>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8" name="Freeform 205">
              <a:extLst>
                <a:ext uri="{FF2B5EF4-FFF2-40B4-BE49-F238E27FC236}">
                  <a16:creationId xmlns:a16="http://schemas.microsoft.com/office/drawing/2014/main" id="{45F9570F-D86A-BF29-3E4A-09FA0FCB38C5}"/>
                </a:ext>
              </a:extLst>
            </p:cNvPr>
            <p:cNvSpPr/>
            <p:nvPr/>
          </p:nvSpPr>
          <p:spPr>
            <a:xfrm rot="-1917689">
              <a:off x="5665027" y="2786882"/>
              <a:ext cx="213111" cy="395419"/>
            </a:xfrm>
            <a:custGeom>
              <a:avLst/>
              <a:gdLst>
                <a:gd name="connsiteX0" fmla="*/ 210447 w 213111"/>
                <a:gd name="connsiteY0" fmla="*/ 391789 h 395419"/>
                <a:gd name="connsiteX1" fmla="*/ 197346 w 213111"/>
                <a:gd name="connsiteY1" fmla="*/ 341982 h 395419"/>
                <a:gd name="connsiteX2" fmla="*/ 18866 w 213111"/>
                <a:gd name="connsiteY2" fmla="*/ -102 h 395419"/>
                <a:gd name="connsiteX3" fmla="*/ -24 w 213111"/>
                <a:gd name="connsiteY3" fmla="*/ 29257 h 395419"/>
                <a:gd name="connsiteX4" fmla="*/ 128765 w 213111"/>
                <a:gd name="connsiteY4" fmla="*/ 260085 h 395419"/>
                <a:gd name="connsiteX5" fmla="*/ 130497 w 213111"/>
                <a:gd name="connsiteY5" fmla="*/ 270309 h 395419"/>
                <a:gd name="connsiteX6" fmla="*/ 204866 w 213111"/>
                <a:gd name="connsiteY6" fmla="*/ 395111 h 395419"/>
                <a:gd name="connsiteX7" fmla="*/ 210447 w 213111"/>
                <a:gd name="connsiteY7" fmla="*/ 391789 h 395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111" h="395419">
                  <a:moveTo>
                    <a:pt x="210447" y="391789"/>
                  </a:moveTo>
                  <a:cubicBezTo>
                    <a:pt x="219181" y="374405"/>
                    <a:pt x="204013" y="355785"/>
                    <a:pt x="197346" y="341982"/>
                  </a:cubicBezTo>
                  <a:cubicBezTo>
                    <a:pt x="141841" y="226220"/>
                    <a:pt x="82330" y="110999"/>
                    <a:pt x="18866" y="-102"/>
                  </a:cubicBezTo>
                  <a:cubicBezTo>
                    <a:pt x="12561" y="9684"/>
                    <a:pt x="6255" y="19496"/>
                    <a:pt x="-24" y="29257"/>
                  </a:cubicBezTo>
                  <a:cubicBezTo>
                    <a:pt x="44990" y="105745"/>
                    <a:pt x="77549" y="184937"/>
                    <a:pt x="128765" y="260085"/>
                  </a:cubicBezTo>
                  <a:cubicBezTo>
                    <a:pt x="128972" y="263099"/>
                    <a:pt x="129670" y="266627"/>
                    <a:pt x="130497" y="270309"/>
                  </a:cubicBezTo>
                  <a:cubicBezTo>
                    <a:pt x="159231" y="311051"/>
                    <a:pt x="177552" y="354060"/>
                    <a:pt x="204866" y="395111"/>
                  </a:cubicBezTo>
                  <a:cubicBezTo>
                    <a:pt x="207036" y="395755"/>
                    <a:pt x="209026" y="394956"/>
                    <a:pt x="210447" y="39178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9" name="Freeform 206">
              <a:extLst>
                <a:ext uri="{FF2B5EF4-FFF2-40B4-BE49-F238E27FC236}">
                  <a16:creationId xmlns:a16="http://schemas.microsoft.com/office/drawing/2014/main" id="{EE4BD5A7-EB61-6AFD-F742-2A94518F39DE}"/>
                </a:ext>
              </a:extLst>
            </p:cNvPr>
            <p:cNvSpPr/>
            <p:nvPr/>
          </p:nvSpPr>
          <p:spPr>
            <a:xfrm rot="-1917689">
              <a:off x="5827547" y="3030662"/>
              <a:ext cx="2661" cy="4893"/>
            </a:xfrm>
            <a:custGeom>
              <a:avLst/>
              <a:gdLst>
                <a:gd name="connsiteX0" fmla="*/ 2639 w 2661"/>
                <a:gd name="connsiteY0" fmla="*/ 4790 h 4893"/>
                <a:gd name="connsiteX1" fmla="*/ 2432 w 2661"/>
                <a:gd name="connsiteY1" fmla="*/ 3657 h 4893"/>
                <a:gd name="connsiteX2" fmla="*/ -22 w 2661"/>
                <a:gd name="connsiteY2" fmla="*/ -103 h 4893"/>
                <a:gd name="connsiteX3" fmla="*/ 2639 w 2661"/>
                <a:gd name="connsiteY3" fmla="*/ 4790 h 4893"/>
              </a:gdLst>
              <a:ahLst/>
              <a:cxnLst>
                <a:cxn ang="0">
                  <a:pos x="connsiteX0" y="connsiteY0"/>
                </a:cxn>
                <a:cxn ang="0">
                  <a:pos x="connsiteX1" y="connsiteY1"/>
                </a:cxn>
                <a:cxn ang="0">
                  <a:pos x="connsiteX2" y="connsiteY2"/>
                </a:cxn>
                <a:cxn ang="0">
                  <a:pos x="connsiteX3" y="connsiteY3"/>
                </a:cxn>
              </a:cxnLst>
              <a:rect l="l" t="t" r="r" b="b"/>
              <a:pathLst>
                <a:path w="2661" h="4893">
                  <a:moveTo>
                    <a:pt x="2639" y="4790"/>
                  </a:moveTo>
                  <a:cubicBezTo>
                    <a:pt x="2536" y="4378"/>
                    <a:pt x="2536" y="4043"/>
                    <a:pt x="2432" y="3657"/>
                  </a:cubicBezTo>
                  <a:cubicBezTo>
                    <a:pt x="1554" y="2421"/>
                    <a:pt x="882" y="1133"/>
                    <a:pt x="-22" y="-103"/>
                  </a:cubicBezTo>
                  <a:cubicBezTo>
                    <a:pt x="856" y="1468"/>
                    <a:pt x="1735" y="3219"/>
                    <a:pt x="2639" y="4790"/>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0" name="Freeform 207">
              <a:extLst>
                <a:ext uri="{FF2B5EF4-FFF2-40B4-BE49-F238E27FC236}">
                  <a16:creationId xmlns:a16="http://schemas.microsoft.com/office/drawing/2014/main" id="{91F698C5-7E4C-5CED-A081-AEABBF582EBA}"/>
                </a:ext>
              </a:extLst>
            </p:cNvPr>
            <p:cNvSpPr/>
            <p:nvPr/>
          </p:nvSpPr>
          <p:spPr>
            <a:xfrm rot="-1917689">
              <a:off x="5862100" y="3005744"/>
              <a:ext cx="69896" cy="135900"/>
            </a:xfrm>
            <a:custGeom>
              <a:avLst/>
              <a:gdLst>
                <a:gd name="connsiteX0" fmla="*/ 66286 w 69896"/>
                <a:gd name="connsiteY0" fmla="*/ 135797 h 135900"/>
                <a:gd name="connsiteX1" fmla="*/ 54218 w 69896"/>
                <a:gd name="connsiteY1" fmla="*/ 100515 h 135900"/>
                <a:gd name="connsiteX2" fmla="*/ -21 w 69896"/>
                <a:gd name="connsiteY2" fmla="*/ -104 h 135900"/>
                <a:gd name="connsiteX3" fmla="*/ 45536 w 69896"/>
                <a:gd name="connsiteY3" fmla="*/ 108755 h 135900"/>
                <a:gd name="connsiteX4" fmla="*/ 66286 w 69896"/>
                <a:gd name="connsiteY4" fmla="*/ 135797 h 135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96" h="135900">
                  <a:moveTo>
                    <a:pt x="66286" y="135797"/>
                  </a:moveTo>
                  <a:cubicBezTo>
                    <a:pt x="77371" y="122096"/>
                    <a:pt x="59748" y="110507"/>
                    <a:pt x="54218" y="100515"/>
                  </a:cubicBezTo>
                  <a:cubicBezTo>
                    <a:pt x="35432" y="66520"/>
                    <a:pt x="17809" y="31856"/>
                    <a:pt x="-21" y="-104"/>
                  </a:cubicBezTo>
                  <a:cubicBezTo>
                    <a:pt x="7162" y="30105"/>
                    <a:pt x="31943" y="79294"/>
                    <a:pt x="45536" y="108755"/>
                  </a:cubicBezTo>
                  <a:cubicBezTo>
                    <a:pt x="50523" y="119598"/>
                    <a:pt x="57267" y="134689"/>
                    <a:pt x="66286" y="13579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1" name="Freeform 208">
              <a:extLst>
                <a:ext uri="{FF2B5EF4-FFF2-40B4-BE49-F238E27FC236}">
                  <a16:creationId xmlns:a16="http://schemas.microsoft.com/office/drawing/2014/main" id="{21CD0C35-AFB3-C8C7-7B64-4C729B9F2F16}"/>
                </a:ext>
              </a:extLst>
            </p:cNvPr>
            <p:cNvSpPr/>
            <p:nvPr/>
          </p:nvSpPr>
          <p:spPr>
            <a:xfrm rot="-1917689">
              <a:off x="5629209" y="2848440"/>
              <a:ext cx="260704" cy="419756"/>
            </a:xfrm>
            <a:custGeom>
              <a:avLst/>
              <a:gdLst>
                <a:gd name="connsiteX0" fmla="*/ 182722 w 260704"/>
                <a:gd name="connsiteY0" fmla="*/ 321302 h 419756"/>
                <a:gd name="connsiteX1" fmla="*/ 177218 w 260704"/>
                <a:gd name="connsiteY1" fmla="*/ 286663 h 419756"/>
                <a:gd name="connsiteX2" fmla="*/ 182722 w 260704"/>
                <a:gd name="connsiteY2" fmla="*/ 321302 h 419756"/>
                <a:gd name="connsiteX3" fmla="*/ 153884 w 260704"/>
                <a:gd name="connsiteY3" fmla="*/ 247595 h 419756"/>
                <a:gd name="connsiteX4" fmla="*/ 169672 w 260704"/>
                <a:gd name="connsiteY4" fmla="*/ 271495 h 419756"/>
                <a:gd name="connsiteX5" fmla="*/ 153884 w 260704"/>
                <a:gd name="connsiteY5" fmla="*/ 247595 h 419756"/>
                <a:gd name="connsiteX6" fmla="*/ 260682 w 260704"/>
                <a:gd name="connsiteY6" fmla="*/ 378037 h 419756"/>
                <a:gd name="connsiteX7" fmla="*/ 63675 w 260704"/>
                <a:gd name="connsiteY7" fmla="*/ -102 h 419756"/>
                <a:gd name="connsiteX8" fmla="*/ -22 w 260704"/>
                <a:gd name="connsiteY8" fmla="*/ 104277 h 419756"/>
                <a:gd name="connsiteX9" fmla="*/ 125563 w 260704"/>
                <a:gd name="connsiteY9" fmla="*/ 340050 h 419756"/>
                <a:gd name="connsiteX10" fmla="*/ 140705 w 260704"/>
                <a:gd name="connsiteY10" fmla="*/ 370440 h 419756"/>
                <a:gd name="connsiteX11" fmla="*/ 233912 w 260704"/>
                <a:gd name="connsiteY11" fmla="*/ 419655 h 419756"/>
                <a:gd name="connsiteX12" fmla="*/ 260682 w 260704"/>
                <a:gd name="connsiteY12" fmla="*/ 378037 h 419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0704" h="419756">
                  <a:moveTo>
                    <a:pt x="182722" y="321302"/>
                  </a:moveTo>
                  <a:cubicBezTo>
                    <a:pt x="175383" y="311001"/>
                    <a:pt x="173652" y="299411"/>
                    <a:pt x="177218" y="286663"/>
                  </a:cubicBezTo>
                  <a:cubicBezTo>
                    <a:pt x="181094" y="297789"/>
                    <a:pt x="194686" y="306751"/>
                    <a:pt x="182722" y="321302"/>
                  </a:cubicBezTo>
                  <a:close/>
                  <a:moveTo>
                    <a:pt x="153884" y="247595"/>
                  </a:moveTo>
                  <a:cubicBezTo>
                    <a:pt x="164297" y="246127"/>
                    <a:pt x="164194" y="264953"/>
                    <a:pt x="169672" y="271495"/>
                  </a:cubicBezTo>
                  <a:cubicBezTo>
                    <a:pt x="157269" y="273323"/>
                    <a:pt x="159026" y="254291"/>
                    <a:pt x="153884" y="247595"/>
                  </a:cubicBezTo>
                  <a:close/>
                  <a:moveTo>
                    <a:pt x="260682" y="378037"/>
                  </a:moveTo>
                  <a:cubicBezTo>
                    <a:pt x="197838" y="251330"/>
                    <a:pt x="145330" y="122485"/>
                    <a:pt x="63675" y="-102"/>
                  </a:cubicBezTo>
                  <a:cubicBezTo>
                    <a:pt x="46284" y="33841"/>
                    <a:pt x="22717" y="69098"/>
                    <a:pt x="-22" y="104277"/>
                  </a:cubicBezTo>
                  <a:cubicBezTo>
                    <a:pt x="44242" y="179787"/>
                    <a:pt x="87448" y="263794"/>
                    <a:pt x="125563" y="340050"/>
                  </a:cubicBezTo>
                  <a:cubicBezTo>
                    <a:pt x="130912" y="350712"/>
                    <a:pt x="135718" y="365418"/>
                    <a:pt x="140705" y="370440"/>
                  </a:cubicBezTo>
                  <a:cubicBezTo>
                    <a:pt x="166158" y="396219"/>
                    <a:pt x="205694" y="393953"/>
                    <a:pt x="233912" y="419655"/>
                  </a:cubicBezTo>
                  <a:cubicBezTo>
                    <a:pt x="242801" y="405799"/>
                    <a:pt x="251742" y="391918"/>
                    <a:pt x="260682" y="37803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2" name="Freeform 209">
              <a:extLst>
                <a:ext uri="{FF2B5EF4-FFF2-40B4-BE49-F238E27FC236}">
                  <a16:creationId xmlns:a16="http://schemas.microsoft.com/office/drawing/2014/main" id="{02EFA073-57D2-8AD1-032C-0F533960BB9A}"/>
                </a:ext>
              </a:extLst>
            </p:cNvPr>
            <p:cNvSpPr/>
            <p:nvPr/>
          </p:nvSpPr>
          <p:spPr>
            <a:xfrm rot="-1917689">
              <a:off x="5623603" y="3005208"/>
              <a:ext cx="154836" cy="239764"/>
            </a:xfrm>
            <a:custGeom>
              <a:avLst/>
              <a:gdLst>
                <a:gd name="connsiteX0" fmla="*/ -21 w 154836"/>
                <a:gd name="connsiteY0" fmla="*/ 43990 h 239764"/>
                <a:gd name="connsiteX1" fmla="*/ 154815 w 154836"/>
                <a:gd name="connsiteY1" fmla="*/ 239665 h 239764"/>
                <a:gd name="connsiteX2" fmla="*/ 28326 w 154836"/>
                <a:gd name="connsiteY2" fmla="*/ -100 h 239764"/>
                <a:gd name="connsiteX3" fmla="*/ -21 w 154836"/>
                <a:gd name="connsiteY3" fmla="*/ 43990 h 239764"/>
              </a:gdLst>
              <a:ahLst/>
              <a:cxnLst>
                <a:cxn ang="0">
                  <a:pos x="connsiteX0" y="connsiteY0"/>
                </a:cxn>
                <a:cxn ang="0">
                  <a:pos x="connsiteX1" y="connsiteY1"/>
                </a:cxn>
                <a:cxn ang="0">
                  <a:pos x="connsiteX2" y="connsiteY2"/>
                </a:cxn>
                <a:cxn ang="0">
                  <a:pos x="connsiteX3" y="connsiteY3"/>
                </a:cxn>
              </a:cxnLst>
              <a:rect l="l" t="t" r="r" b="b"/>
              <a:pathLst>
                <a:path w="154836" h="239764">
                  <a:moveTo>
                    <a:pt x="-21" y="43990"/>
                  </a:moveTo>
                  <a:cubicBezTo>
                    <a:pt x="40057" y="112855"/>
                    <a:pt x="49851" y="192665"/>
                    <a:pt x="154815" y="239665"/>
                  </a:cubicBezTo>
                  <a:cubicBezTo>
                    <a:pt x="118096" y="158542"/>
                    <a:pt x="74632" y="78938"/>
                    <a:pt x="28326" y="-100"/>
                  </a:cubicBezTo>
                  <a:cubicBezTo>
                    <a:pt x="18868" y="14605"/>
                    <a:pt x="9462" y="29285"/>
                    <a:pt x="-21" y="43990"/>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3" name="Freeform 210">
              <a:extLst>
                <a:ext uri="{FF2B5EF4-FFF2-40B4-BE49-F238E27FC236}">
                  <a16:creationId xmlns:a16="http://schemas.microsoft.com/office/drawing/2014/main" id="{B99AB217-51F2-5E33-6CCD-3FE46777654F}"/>
                </a:ext>
              </a:extLst>
            </p:cNvPr>
            <p:cNvSpPr/>
            <p:nvPr/>
          </p:nvSpPr>
          <p:spPr>
            <a:xfrm rot="-1917689">
              <a:off x="5725460" y="4230670"/>
              <a:ext cx="51655" cy="8881"/>
            </a:xfrm>
            <a:custGeom>
              <a:avLst/>
              <a:gdLst>
                <a:gd name="connsiteX0" fmla="*/ 2 w 51655"/>
                <a:gd name="connsiteY0" fmla="*/ 4876 h 8881"/>
                <a:gd name="connsiteX1" fmla="*/ 51657 w 51655"/>
                <a:gd name="connsiteY1" fmla="*/ -94 h 8881"/>
                <a:gd name="connsiteX2" fmla="*/ 2 w 51655"/>
                <a:gd name="connsiteY2" fmla="*/ 4876 h 8881"/>
              </a:gdLst>
              <a:ahLst/>
              <a:cxnLst>
                <a:cxn ang="0">
                  <a:pos x="connsiteX0" y="connsiteY0"/>
                </a:cxn>
                <a:cxn ang="0">
                  <a:pos x="connsiteX1" y="connsiteY1"/>
                </a:cxn>
                <a:cxn ang="0">
                  <a:pos x="connsiteX2" y="connsiteY2"/>
                </a:cxn>
              </a:cxnLst>
              <a:rect l="l" t="t" r="r" b="b"/>
              <a:pathLst>
                <a:path w="51655" h="8881">
                  <a:moveTo>
                    <a:pt x="2" y="4876"/>
                  </a:moveTo>
                  <a:cubicBezTo>
                    <a:pt x="16126" y="4515"/>
                    <a:pt x="46101" y="16645"/>
                    <a:pt x="51657" y="-94"/>
                  </a:cubicBezTo>
                  <a:cubicBezTo>
                    <a:pt x="36385" y="4206"/>
                    <a:pt x="7341" y="-3340"/>
                    <a:pt x="2" y="4876"/>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4" name="Freeform 211">
              <a:extLst>
                <a:ext uri="{FF2B5EF4-FFF2-40B4-BE49-F238E27FC236}">
                  <a16:creationId xmlns:a16="http://schemas.microsoft.com/office/drawing/2014/main" id="{1409BB0D-0780-1885-1E82-EBE00208F4C6}"/>
                </a:ext>
              </a:extLst>
            </p:cNvPr>
            <p:cNvSpPr/>
            <p:nvPr/>
          </p:nvSpPr>
          <p:spPr>
            <a:xfrm rot="-1917689">
              <a:off x="5519663" y="4263724"/>
              <a:ext cx="223546" cy="24702"/>
            </a:xfrm>
            <a:custGeom>
              <a:avLst/>
              <a:gdLst>
                <a:gd name="connsiteX0" fmla="*/ 223548 w 223546"/>
                <a:gd name="connsiteY0" fmla="*/ 19245 h 24702"/>
                <a:gd name="connsiteX1" fmla="*/ 2 w 223546"/>
                <a:gd name="connsiteY1" fmla="*/ 11082 h 24702"/>
                <a:gd name="connsiteX2" fmla="*/ 203393 w 223546"/>
                <a:gd name="connsiteY2" fmla="*/ 23598 h 24702"/>
                <a:gd name="connsiteX3" fmla="*/ 223548 w 223546"/>
                <a:gd name="connsiteY3" fmla="*/ 19245 h 24702"/>
              </a:gdLst>
              <a:ahLst/>
              <a:cxnLst>
                <a:cxn ang="0">
                  <a:pos x="connsiteX0" y="connsiteY0"/>
                </a:cxn>
                <a:cxn ang="0">
                  <a:pos x="connsiteX1" y="connsiteY1"/>
                </a:cxn>
                <a:cxn ang="0">
                  <a:pos x="connsiteX2" y="connsiteY2"/>
                </a:cxn>
                <a:cxn ang="0">
                  <a:pos x="connsiteX3" y="connsiteY3"/>
                </a:cxn>
              </a:cxnLst>
              <a:rect l="l" t="t" r="r" b="b"/>
              <a:pathLst>
                <a:path w="223546" h="24702">
                  <a:moveTo>
                    <a:pt x="223548" y="19245"/>
                  </a:moveTo>
                  <a:cubicBezTo>
                    <a:pt x="150755" y="18035"/>
                    <a:pt x="59203" y="-17685"/>
                    <a:pt x="2" y="11082"/>
                  </a:cubicBezTo>
                  <a:cubicBezTo>
                    <a:pt x="66748" y="22388"/>
                    <a:pt x="142693" y="26791"/>
                    <a:pt x="203393" y="23598"/>
                  </a:cubicBezTo>
                  <a:cubicBezTo>
                    <a:pt x="210163" y="23186"/>
                    <a:pt x="222282" y="26920"/>
                    <a:pt x="223548" y="1924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5" name="Freeform 212">
              <a:extLst>
                <a:ext uri="{FF2B5EF4-FFF2-40B4-BE49-F238E27FC236}">
                  <a16:creationId xmlns:a16="http://schemas.microsoft.com/office/drawing/2014/main" id="{5C4D14A0-F291-FBB9-D635-06B13A1BAC0D}"/>
                </a:ext>
              </a:extLst>
            </p:cNvPr>
            <p:cNvSpPr/>
            <p:nvPr/>
          </p:nvSpPr>
          <p:spPr>
            <a:xfrm rot="-1917689">
              <a:off x="5540538" y="4253345"/>
              <a:ext cx="63128" cy="11590"/>
            </a:xfrm>
            <a:custGeom>
              <a:avLst/>
              <a:gdLst>
                <a:gd name="connsiteX0" fmla="*/ 63130 w 63128"/>
                <a:gd name="connsiteY0" fmla="*/ 4794 h 11590"/>
                <a:gd name="connsiteX1" fmla="*/ 1 w 63128"/>
                <a:gd name="connsiteY1" fmla="*/ 5901 h 11590"/>
                <a:gd name="connsiteX2" fmla="*/ 63130 w 63128"/>
                <a:gd name="connsiteY2" fmla="*/ 4794 h 11590"/>
              </a:gdLst>
              <a:ahLst/>
              <a:cxnLst>
                <a:cxn ang="0">
                  <a:pos x="connsiteX0" y="connsiteY0"/>
                </a:cxn>
                <a:cxn ang="0">
                  <a:pos x="connsiteX1" y="connsiteY1"/>
                </a:cxn>
                <a:cxn ang="0">
                  <a:pos x="connsiteX2" y="connsiteY2"/>
                </a:cxn>
              </a:cxnLst>
              <a:rect l="l" t="t" r="r" b="b"/>
              <a:pathLst>
                <a:path w="63128" h="11590">
                  <a:moveTo>
                    <a:pt x="63130" y="4794"/>
                  </a:moveTo>
                  <a:cubicBezTo>
                    <a:pt x="43207" y="10434"/>
                    <a:pt x="17754" y="-9551"/>
                    <a:pt x="1" y="5901"/>
                  </a:cubicBezTo>
                  <a:cubicBezTo>
                    <a:pt x="21836" y="15610"/>
                    <a:pt x="51734" y="11000"/>
                    <a:pt x="63130" y="4794"/>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6" name="Freeform 213">
              <a:extLst>
                <a:ext uri="{FF2B5EF4-FFF2-40B4-BE49-F238E27FC236}">
                  <a16:creationId xmlns:a16="http://schemas.microsoft.com/office/drawing/2014/main" id="{93597869-DD14-A053-4DE1-9F60DFDC5C76}"/>
                </a:ext>
              </a:extLst>
            </p:cNvPr>
            <p:cNvSpPr/>
            <p:nvPr/>
          </p:nvSpPr>
          <p:spPr>
            <a:xfrm rot="-1917689">
              <a:off x="5867773" y="2258160"/>
              <a:ext cx="238350" cy="486122"/>
            </a:xfrm>
            <a:custGeom>
              <a:avLst/>
              <a:gdLst>
                <a:gd name="connsiteX0" fmla="*/ 205296 w 238350"/>
                <a:gd name="connsiteY0" fmla="*/ 191265 h 486122"/>
                <a:gd name="connsiteX1" fmla="*/ 172091 w 238350"/>
                <a:gd name="connsiteY1" fmla="*/ 280603 h 486122"/>
                <a:gd name="connsiteX2" fmla="*/ 205296 w 238350"/>
                <a:gd name="connsiteY2" fmla="*/ 191265 h 486122"/>
                <a:gd name="connsiteX3" fmla="*/ 186355 w 238350"/>
                <a:gd name="connsiteY3" fmla="*/ 123842 h 486122"/>
                <a:gd name="connsiteX4" fmla="*/ 193539 w 238350"/>
                <a:gd name="connsiteY4" fmla="*/ 166516 h 486122"/>
                <a:gd name="connsiteX5" fmla="*/ 186355 w 238350"/>
                <a:gd name="connsiteY5" fmla="*/ 123842 h 486122"/>
                <a:gd name="connsiteX6" fmla="*/ 43612 w 238350"/>
                <a:gd name="connsiteY6" fmla="*/ 291755 h 486122"/>
                <a:gd name="connsiteX7" fmla="*/ 84802 w 238350"/>
                <a:gd name="connsiteY7" fmla="*/ 238600 h 486122"/>
                <a:gd name="connsiteX8" fmla="*/ 51571 w 238350"/>
                <a:gd name="connsiteY8" fmla="*/ 327964 h 486122"/>
                <a:gd name="connsiteX9" fmla="*/ 85319 w 238350"/>
                <a:gd name="connsiteY9" fmla="*/ 453152 h 486122"/>
                <a:gd name="connsiteX10" fmla="*/ 98885 w 238350"/>
                <a:gd name="connsiteY10" fmla="*/ 486013 h 486122"/>
                <a:gd name="connsiteX11" fmla="*/ 232455 w 238350"/>
                <a:gd name="connsiteY11" fmla="*/ 122245 h 486122"/>
                <a:gd name="connsiteX12" fmla="*/ 219069 w 238350"/>
                <a:gd name="connsiteY12" fmla="*/ 99891 h 486122"/>
                <a:gd name="connsiteX13" fmla="*/ 216253 w 238350"/>
                <a:gd name="connsiteY13" fmla="*/ 77357 h 486122"/>
                <a:gd name="connsiteX14" fmla="*/ 127439 w 238350"/>
                <a:gd name="connsiteY14" fmla="*/ -109 h 486122"/>
                <a:gd name="connsiteX15" fmla="*/ 83174 w 238350"/>
                <a:gd name="connsiteY15" fmla="*/ 57913 h 486122"/>
                <a:gd name="connsiteX16" fmla="*/ 113511 w 238350"/>
                <a:gd name="connsiteY16" fmla="*/ 80756 h 486122"/>
                <a:gd name="connsiteX17" fmla="*/ 78445 w 238350"/>
                <a:gd name="connsiteY17" fmla="*/ 65279 h 486122"/>
                <a:gd name="connsiteX18" fmla="*/ -32 w 238350"/>
                <a:gd name="connsiteY18" fmla="*/ 160206 h 486122"/>
                <a:gd name="connsiteX19" fmla="*/ 43612 w 238350"/>
                <a:gd name="connsiteY19" fmla="*/ 291755 h 48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8350" h="486122">
                  <a:moveTo>
                    <a:pt x="205296" y="191265"/>
                  </a:moveTo>
                  <a:cubicBezTo>
                    <a:pt x="199456" y="219954"/>
                    <a:pt x="185683" y="250317"/>
                    <a:pt x="172091" y="280603"/>
                  </a:cubicBezTo>
                  <a:cubicBezTo>
                    <a:pt x="176122" y="252507"/>
                    <a:pt x="174572" y="212331"/>
                    <a:pt x="205296" y="191265"/>
                  </a:cubicBezTo>
                  <a:close/>
                  <a:moveTo>
                    <a:pt x="186355" y="123842"/>
                  </a:moveTo>
                  <a:cubicBezTo>
                    <a:pt x="198965" y="135895"/>
                    <a:pt x="198991" y="150548"/>
                    <a:pt x="193539" y="166516"/>
                  </a:cubicBezTo>
                  <a:cubicBezTo>
                    <a:pt x="190050" y="152532"/>
                    <a:pt x="183125" y="139294"/>
                    <a:pt x="186355" y="123842"/>
                  </a:cubicBezTo>
                  <a:close/>
                  <a:moveTo>
                    <a:pt x="43612" y="291755"/>
                  </a:moveTo>
                  <a:cubicBezTo>
                    <a:pt x="55499" y="276741"/>
                    <a:pt x="63923" y="235303"/>
                    <a:pt x="84802" y="238600"/>
                  </a:cubicBezTo>
                  <a:cubicBezTo>
                    <a:pt x="88936" y="265074"/>
                    <a:pt x="60176" y="298708"/>
                    <a:pt x="51571" y="327964"/>
                  </a:cubicBezTo>
                  <a:cubicBezTo>
                    <a:pt x="54491" y="368140"/>
                    <a:pt x="74388" y="415088"/>
                    <a:pt x="85319" y="453152"/>
                  </a:cubicBezTo>
                  <a:cubicBezTo>
                    <a:pt x="89040" y="465977"/>
                    <a:pt x="85939" y="484185"/>
                    <a:pt x="98885" y="486013"/>
                  </a:cubicBezTo>
                  <a:cubicBezTo>
                    <a:pt x="152194" y="362345"/>
                    <a:pt x="265246" y="221680"/>
                    <a:pt x="232455" y="122245"/>
                  </a:cubicBezTo>
                  <a:cubicBezTo>
                    <a:pt x="229974" y="114725"/>
                    <a:pt x="221937" y="108004"/>
                    <a:pt x="219069" y="99891"/>
                  </a:cubicBezTo>
                  <a:cubicBezTo>
                    <a:pt x="216433" y="92448"/>
                    <a:pt x="219405" y="84001"/>
                    <a:pt x="216253" y="77357"/>
                  </a:cubicBezTo>
                  <a:cubicBezTo>
                    <a:pt x="202428" y="47895"/>
                    <a:pt x="163176" y="20596"/>
                    <a:pt x="127439" y="-109"/>
                  </a:cubicBezTo>
                  <a:cubicBezTo>
                    <a:pt x="112891" y="19927"/>
                    <a:pt x="97645" y="37284"/>
                    <a:pt x="83174" y="57913"/>
                  </a:cubicBezTo>
                  <a:cubicBezTo>
                    <a:pt x="92037" y="65819"/>
                    <a:pt x="111314" y="71408"/>
                    <a:pt x="113511" y="80756"/>
                  </a:cubicBezTo>
                  <a:cubicBezTo>
                    <a:pt x="103330" y="79675"/>
                    <a:pt x="84053" y="76250"/>
                    <a:pt x="78445" y="65279"/>
                  </a:cubicBezTo>
                  <a:cubicBezTo>
                    <a:pt x="52501" y="97702"/>
                    <a:pt x="27255" y="133551"/>
                    <a:pt x="-32" y="160206"/>
                  </a:cubicBezTo>
                  <a:cubicBezTo>
                    <a:pt x="14206" y="204090"/>
                    <a:pt x="25886" y="248592"/>
                    <a:pt x="43612" y="291755"/>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7" name="Freeform 214">
              <a:extLst>
                <a:ext uri="{FF2B5EF4-FFF2-40B4-BE49-F238E27FC236}">
                  <a16:creationId xmlns:a16="http://schemas.microsoft.com/office/drawing/2014/main" id="{42507BA1-0A15-780E-F17B-DE710537A70A}"/>
                </a:ext>
              </a:extLst>
            </p:cNvPr>
            <p:cNvSpPr/>
            <p:nvPr/>
          </p:nvSpPr>
          <p:spPr>
            <a:xfrm rot="-1917689">
              <a:off x="5422447" y="2809993"/>
              <a:ext cx="142071" cy="222502"/>
            </a:xfrm>
            <a:custGeom>
              <a:avLst/>
              <a:gdLst>
                <a:gd name="connsiteX0" fmla="*/ 90363 w 142071"/>
                <a:gd name="connsiteY0" fmla="*/ 35667 h 222502"/>
                <a:gd name="connsiteX1" fmla="*/ 46770 w 142071"/>
                <a:gd name="connsiteY1" fmla="*/ 87303 h 222502"/>
                <a:gd name="connsiteX2" fmla="*/ 86151 w 142071"/>
                <a:gd name="connsiteY2" fmla="*/ 26086 h 222502"/>
                <a:gd name="connsiteX3" fmla="*/ 61396 w 142071"/>
                <a:gd name="connsiteY3" fmla="*/ -79 h 222502"/>
                <a:gd name="connsiteX4" fmla="*/ -27 w 142071"/>
                <a:gd name="connsiteY4" fmla="*/ 95441 h 222502"/>
                <a:gd name="connsiteX5" fmla="*/ 74316 w 142071"/>
                <a:gd name="connsiteY5" fmla="*/ 222405 h 222502"/>
                <a:gd name="connsiteX6" fmla="*/ 142044 w 142071"/>
                <a:gd name="connsiteY6" fmla="*/ 117125 h 222502"/>
                <a:gd name="connsiteX7" fmla="*/ 90363 w 142071"/>
                <a:gd name="connsiteY7" fmla="*/ 35667 h 222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071" h="222502">
                  <a:moveTo>
                    <a:pt x="90363" y="35667"/>
                  </a:moveTo>
                  <a:cubicBezTo>
                    <a:pt x="74084" y="44784"/>
                    <a:pt x="64652" y="85448"/>
                    <a:pt x="46770" y="87303"/>
                  </a:cubicBezTo>
                  <a:cubicBezTo>
                    <a:pt x="60879" y="67241"/>
                    <a:pt x="76358" y="38577"/>
                    <a:pt x="86151" y="26086"/>
                  </a:cubicBezTo>
                  <a:cubicBezTo>
                    <a:pt x="76280" y="19030"/>
                    <a:pt x="74704" y="-775"/>
                    <a:pt x="61396" y="-79"/>
                  </a:cubicBezTo>
                  <a:cubicBezTo>
                    <a:pt x="47365" y="22532"/>
                    <a:pt x="19302" y="64794"/>
                    <a:pt x="-27" y="95441"/>
                  </a:cubicBezTo>
                  <a:cubicBezTo>
                    <a:pt x="24082" y="136518"/>
                    <a:pt x="46254" y="189080"/>
                    <a:pt x="74316" y="222405"/>
                  </a:cubicBezTo>
                  <a:cubicBezTo>
                    <a:pt x="96333" y="190986"/>
                    <a:pt x="132328" y="143677"/>
                    <a:pt x="142044" y="117125"/>
                  </a:cubicBezTo>
                  <a:cubicBezTo>
                    <a:pt x="126178" y="109116"/>
                    <a:pt x="122586" y="76692"/>
                    <a:pt x="90363" y="35667"/>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8" name="Freeform 215">
              <a:extLst>
                <a:ext uri="{FF2B5EF4-FFF2-40B4-BE49-F238E27FC236}">
                  <a16:creationId xmlns:a16="http://schemas.microsoft.com/office/drawing/2014/main" id="{52E7928D-F085-A184-14C2-74C02D8E2AFE}"/>
                </a:ext>
              </a:extLst>
            </p:cNvPr>
            <p:cNvSpPr/>
            <p:nvPr/>
          </p:nvSpPr>
          <p:spPr>
            <a:xfrm rot="-1917689">
              <a:off x="5803477" y="3184122"/>
              <a:ext cx="111010" cy="234975"/>
            </a:xfrm>
            <a:custGeom>
              <a:avLst/>
              <a:gdLst>
                <a:gd name="connsiteX0" fmla="*/ 110994 w 111010"/>
                <a:gd name="connsiteY0" fmla="*/ 212879 h 234975"/>
                <a:gd name="connsiteX1" fmla="*/ 15772 w 111010"/>
                <a:gd name="connsiteY1" fmla="*/ -102 h 234975"/>
                <a:gd name="connsiteX2" fmla="*/ 25746 w 111010"/>
                <a:gd name="connsiteY2" fmla="*/ 65054 h 234975"/>
                <a:gd name="connsiteX3" fmla="*/ 54377 w 111010"/>
                <a:gd name="connsiteY3" fmla="*/ 128228 h 234975"/>
                <a:gd name="connsiteX4" fmla="*/ -17 w 111010"/>
                <a:gd name="connsiteY4" fmla="*/ 24415 h 234975"/>
                <a:gd name="connsiteX5" fmla="*/ 96833 w 111010"/>
                <a:gd name="connsiteY5" fmla="*/ 234873 h 234975"/>
                <a:gd name="connsiteX6" fmla="*/ 110994 w 111010"/>
                <a:gd name="connsiteY6" fmla="*/ 212879 h 23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010" h="234975">
                  <a:moveTo>
                    <a:pt x="110994" y="212879"/>
                  </a:moveTo>
                  <a:cubicBezTo>
                    <a:pt x="78849" y="141877"/>
                    <a:pt x="53344" y="69613"/>
                    <a:pt x="15772" y="-102"/>
                  </a:cubicBezTo>
                  <a:cubicBezTo>
                    <a:pt x="-3298" y="22921"/>
                    <a:pt x="17374" y="47568"/>
                    <a:pt x="25746" y="65054"/>
                  </a:cubicBezTo>
                  <a:cubicBezTo>
                    <a:pt x="36057" y="86661"/>
                    <a:pt x="49029" y="106955"/>
                    <a:pt x="54377" y="128228"/>
                  </a:cubicBezTo>
                  <a:cubicBezTo>
                    <a:pt x="34971" y="93898"/>
                    <a:pt x="22671" y="58024"/>
                    <a:pt x="-17" y="24415"/>
                  </a:cubicBezTo>
                  <a:cubicBezTo>
                    <a:pt x="23266" y="96473"/>
                    <a:pt x="66109" y="164308"/>
                    <a:pt x="96833" y="234873"/>
                  </a:cubicBezTo>
                  <a:cubicBezTo>
                    <a:pt x="101536" y="227507"/>
                    <a:pt x="106265" y="220193"/>
                    <a:pt x="110994" y="212879"/>
                  </a:cubicBezTo>
                  <a:close/>
                </a:path>
              </a:pathLst>
            </a:custGeom>
            <a:grpFill/>
            <a:ln w="25598" cap="flat">
              <a:noFill/>
              <a:prstDash val="solid"/>
              <a:round/>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LT"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469" name="Group 468">
            <a:extLst>
              <a:ext uri="{FF2B5EF4-FFF2-40B4-BE49-F238E27FC236}">
                <a16:creationId xmlns:a16="http://schemas.microsoft.com/office/drawing/2014/main" id="{6C769A52-2C95-8B8D-3D0B-B63BFEFCD48D}"/>
              </a:ext>
            </a:extLst>
          </p:cNvPr>
          <p:cNvGrpSpPr/>
          <p:nvPr/>
        </p:nvGrpSpPr>
        <p:grpSpPr>
          <a:xfrm>
            <a:off x="9529760" y="4133157"/>
            <a:ext cx="2159566" cy="581929"/>
            <a:chOff x="1147222" y="3495123"/>
            <a:chExt cx="4181631" cy="735364"/>
          </a:xfrm>
        </p:grpSpPr>
        <p:sp>
          <p:nvSpPr>
            <p:cNvPr id="470" name="TextBox 469">
              <a:extLst>
                <a:ext uri="{FF2B5EF4-FFF2-40B4-BE49-F238E27FC236}">
                  <a16:creationId xmlns:a16="http://schemas.microsoft.com/office/drawing/2014/main" id="{61F40F87-2E34-9EA8-EEBC-3217663C1427}"/>
                </a:ext>
              </a:extLst>
            </p:cNvPr>
            <p:cNvSpPr txBox="1"/>
            <p:nvPr/>
          </p:nvSpPr>
          <p:spPr>
            <a:xfrm>
              <a:off x="1147222" y="3495123"/>
              <a:ext cx="4181631" cy="42781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spc="300" dirty="0">
                  <a:solidFill>
                    <a:prstClr val="white"/>
                  </a:solidFill>
                  <a:latin typeface="MingLiU-ExtB" panose="02020500000000000000" pitchFamily="18" charset="-120"/>
                  <a:ea typeface="MingLiU-ExtB" panose="02020500000000000000" pitchFamily="18" charset="-120"/>
                </a:rPr>
                <a:t>Dr. SAJAL SAHA</a:t>
              </a:r>
              <a:endParaRPr kumimoji="0" lang="en-LT" sz="1600" b="1" i="0" u="none" strike="noStrike" kern="1200" cap="none" spc="300" normalizeH="0" baseline="0" noProof="0" dirty="0">
                <a:ln>
                  <a:noFill/>
                </a:ln>
                <a:solidFill>
                  <a:prstClr val="white"/>
                </a:solidFill>
                <a:effectLst/>
                <a:uLnTx/>
                <a:uFillTx/>
                <a:latin typeface="MingLiU-ExtB" panose="02020500000000000000" pitchFamily="18" charset="-120"/>
                <a:ea typeface="MingLiU-ExtB" panose="02020500000000000000" pitchFamily="18" charset="-120"/>
              </a:endParaRPr>
            </a:p>
          </p:txBody>
        </p:sp>
        <p:sp>
          <p:nvSpPr>
            <p:cNvPr id="471" name="TextBox 470">
              <a:extLst>
                <a:ext uri="{FF2B5EF4-FFF2-40B4-BE49-F238E27FC236}">
                  <a16:creationId xmlns:a16="http://schemas.microsoft.com/office/drawing/2014/main" id="{7A590C67-2C9B-97C4-8A23-EA4711C089D8}"/>
                </a:ext>
              </a:extLst>
            </p:cNvPr>
            <p:cNvSpPr txBox="1"/>
            <p:nvPr/>
          </p:nvSpPr>
          <p:spPr>
            <a:xfrm>
              <a:off x="2659669" y="3802668"/>
              <a:ext cx="953532" cy="42781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MingLiU-ExtB" panose="02020500000000000000" pitchFamily="18" charset="-120"/>
                  <a:ea typeface="MingLiU-ExtB" panose="02020500000000000000" pitchFamily="18" charset="-120"/>
                </a:rPr>
                <a:t>HOD</a:t>
              </a:r>
              <a:endParaRPr kumimoji="0" lang="en-LT" sz="1600" b="0" i="0" u="none" strike="noStrike" kern="1200" cap="none" spc="0" normalizeH="0" baseline="0" noProof="0" dirty="0">
                <a:ln>
                  <a:noFill/>
                </a:ln>
                <a:solidFill>
                  <a:prstClr val="white"/>
                </a:solidFill>
                <a:effectLst/>
                <a:uLnTx/>
                <a:uFillTx/>
                <a:latin typeface="MingLiU-ExtB" panose="02020500000000000000" pitchFamily="18" charset="-120"/>
                <a:ea typeface="MingLiU-ExtB" panose="02020500000000000000" pitchFamily="18" charset="-120"/>
              </a:endParaRPr>
            </a:p>
          </p:txBody>
        </p:sp>
      </p:grpSp>
      <p:sp>
        <p:nvSpPr>
          <p:cNvPr id="472" name="Rectangle 471">
            <a:extLst>
              <a:ext uri="{FF2B5EF4-FFF2-40B4-BE49-F238E27FC236}">
                <a16:creationId xmlns:a16="http://schemas.microsoft.com/office/drawing/2014/main" id="{79286FD7-40DF-10F2-72B8-357A6300654E}"/>
              </a:ext>
            </a:extLst>
          </p:cNvPr>
          <p:cNvSpPr/>
          <p:nvPr/>
        </p:nvSpPr>
        <p:spPr>
          <a:xfrm>
            <a:off x="9191403" y="4643830"/>
            <a:ext cx="2668824" cy="400110"/>
          </a:xfrm>
          <a:prstGeom prst="rect">
            <a:avLst/>
          </a:prstGeom>
          <a:noFill/>
        </p:spPr>
        <p:txBody>
          <a:bodyPr wrap="square" lIns="91440" tIns="45720" rIns="91440" bIns="45720">
            <a:spAutoFit/>
          </a:bodyPr>
          <a:lstStyle/>
          <a:p>
            <a:pPr algn="ctr"/>
            <a:r>
              <a:rPr lang="en-US" sz="2000" b="0" i="1" cap="none" spc="0" dirty="0">
                <a:ln w="0"/>
                <a:solidFill>
                  <a:schemeClr val="bg1"/>
                </a:solidFill>
                <a:effectLst>
                  <a:outerShdw blurRad="38100" dist="19050" dir="2700000" algn="tl" rotWithShape="0">
                    <a:schemeClr val="dk1">
                      <a:alpha val="40000"/>
                    </a:schemeClr>
                  </a:outerShdw>
                </a:effectLst>
              </a:rPr>
              <a:t>GUIDE NAME</a:t>
            </a:r>
          </a:p>
        </p:txBody>
      </p:sp>
    </p:spTree>
    <p:extLst>
      <p:ext uri="{BB962C8B-B14F-4D97-AF65-F5344CB8AC3E}">
        <p14:creationId xmlns:p14="http://schemas.microsoft.com/office/powerpoint/2010/main" val="20229987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08"/>
                                        </p:tgtEl>
                                        <p:attrNameLst>
                                          <p:attrName>style.visibility</p:attrName>
                                        </p:attrNameLst>
                                      </p:cBhvr>
                                      <p:to>
                                        <p:strVal val="visible"/>
                                      </p:to>
                                    </p:set>
                                    <p:animEffect transition="in" filter="fade">
                                      <p:cBhvr>
                                        <p:cTn id="12" dur="500"/>
                                        <p:tgtEl>
                                          <p:spTgt spid="408"/>
                                        </p:tgtEl>
                                      </p:cBhvr>
                                    </p:animEffect>
                                    <p:anim calcmode="lin" valueType="num">
                                      <p:cBhvr>
                                        <p:cTn id="13" dur="500" fill="hold"/>
                                        <p:tgtEl>
                                          <p:spTgt spid="408"/>
                                        </p:tgtEl>
                                        <p:attrNameLst>
                                          <p:attrName>ppt_x</p:attrName>
                                        </p:attrNameLst>
                                      </p:cBhvr>
                                      <p:tavLst>
                                        <p:tav tm="0">
                                          <p:val>
                                            <p:strVal val="#ppt_x"/>
                                          </p:val>
                                        </p:tav>
                                        <p:tav tm="100000">
                                          <p:val>
                                            <p:strVal val="#ppt_x"/>
                                          </p:val>
                                        </p:tav>
                                      </p:tavLst>
                                    </p:anim>
                                    <p:anim calcmode="lin" valueType="num">
                                      <p:cBhvr>
                                        <p:cTn id="14" dur="500" fill="hold"/>
                                        <p:tgtEl>
                                          <p:spTgt spid="40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4" fill="hold" nodeType="afterEffect">
                                  <p:stCondLst>
                                    <p:cond delay="0"/>
                                  </p:stCondLst>
                                  <p:childTnLst>
                                    <p:set>
                                      <p:cBhvr>
                                        <p:cTn id="17" dur="1" fill="hold">
                                          <p:stCondLst>
                                            <p:cond delay="0"/>
                                          </p:stCondLst>
                                        </p:cTn>
                                        <p:tgtEl>
                                          <p:spTgt spid="203"/>
                                        </p:tgtEl>
                                        <p:attrNameLst>
                                          <p:attrName>style.visibility</p:attrName>
                                        </p:attrNameLst>
                                      </p:cBhvr>
                                      <p:to>
                                        <p:strVal val="visible"/>
                                      </p:to>
                                    </p:set>
                                    <p:animEffect transition="in" filter="wipe(down)">
                                      <p:cBhvr>
                                        <p:cTn id="18" dur="300"/>
                                        <p:tgtEl>
                                          <p:spTgt spid="203"/>
                                        </p:tgtEl>
                                      </p:cBhvr>
                                    </p:animEffect>
                                  </p:childTnLst>
                                </p:cTn>
                              </p:par>
                            </p:childTnLst>
                          </p:cTn>
                        </p:par>
                        <p:par>
                          <p:cTn id="19" fill="hold">
                            <p:stCondLst>
                              <p:cond delay="800"/>
                            </p:stCondLst>
                            <p:childTnLst>
                              <p:par>
                                <p:cTn id="20" presetID="22" presetClass="entr" presetSubtype="4" fill="hold" nodeType="afterEffect">
                                  <p:stCondLst>
                                    <p:cond delay="0"/>
                                  </p:stCondLst>
                                  <p:childTnLst>
                                    <p:set>
                                      <p:cBhvr>
                                        <p:cTn id="21" dur="1" fill="hold">
                                          <p:stCondLst>
                                            <p:cond delay="0"/>
                                          </p:stCondLst>
                                        </p:cTn>
                                        <p:tgtEl>
                                          <p:spTgt spid="273"/>
                                        </p:tgtEl>
                                        <p:attrNameLst>
                                          <p:attrName>style.visibility</p:attrName>
                                        </p:attrNameLst>
                                      </p:cBhvr>
                                      <p:to>
                                        <p:strVal val="visible"/>
                                      </p:to>
                                    </p:set>
                                    <p:animEffect transition="in" filter="wipe(down)">
                                      <p:cBhvr>
                                        <p:cTn id="22" dur="300"/>
                                        <p:tgtEl>
                                          <p:spTgt spid="273"/>
                                        </p:tgtEl>
                                      </p:cBhvr>
                                    </p:animEffect>
                                  </p:childTnLst>
                                </p:cTn>
                              </p:par>
                            </p:childTnLst>
                          </p:cTn>
                        </p:par>
                        <p:par>
                          <p:cTn id="23" fill="hold">
                            <p:stCondLst>
                              <p:cond delay="1100"/>
                            </p:stCondLst>
                            <p:childTnLst>
                              <p:par>
                                <p:cTn id="24" presetID="22" presetClass="entr" presetSubtype="4" fill="hold" nodeType="afterEffect">
                                  <p:stCondLst>
                                    <p:cond delay="0"/>
                                  </p:stCondLst>
                                  <p:childTnLst>
                                    <p:set>
                                      <p:cBhvr>
                                        <p:cTn id="25" dur="1" fill="hold">
                                          <p:stCondLst>
                                            <p:cond delay="0"/>
                                          </p:stCondLst>
                                        </p:cTn>
                                        <p:tgtEl>
                                          <p:spTgt spid="270"/>
                                        </p:tgtEl>
                                        <p:attrNameLst>
                                          <p:attrName>style.visibility</p:attrName>
                                        </p:attrNameLst>
                                      </p:cBhvr>
                                      <p:to>
                                        <p:strVal val="visible"/>
                                      </p:to>
                                    </p:set>
                                    <p:animEffect transition="in" filter="wipe(down)">
                                      <p:cBhvr>
                                        <p:cTn id="26" dur="300"/>
                                        <p:tgtEl>
                                          <p:spTgt spid="270"/>
                                        </p:tgtEl>
                                      </p:cBhvr>
                                    </p:animEffect>
                                  </p:childTnLst>
                                </p:cTn>
                              </p:par>
                            </p:childTnLst>
                          </p:cTn>
                        </p:par>
                        <p:par>
                          <p:cTn id="27" fill="hold">
                            <p:stCondLst>
                              <p:cond delay="1400"/>
                            </p:stCondLst>
                            <p:childTnLst>
                              <p:par>
                                <p:cTn id="28" presetID="22" presetClass="entr" presetSubtype="4" fill="hold" nodeType="afterEffect">
                                  <p:stCondLst>
                                    <p:cond delay="0"/>
                                  </p:stCondLst>
                                  <p:childTnLst>
                                    <p:set>
                                      <p:cBhvr>
                                        <p:cTn id="29" dur="1" fill="hold">
                                          <p:stCondLst>
                                            <p:cond delay="0"/>
                                          </p:stCondLst>
                                        </p:cTn>
                                        <p:tgtEl>
                                          <p:spTgt spid="206"/>
                                        </p:tgtEl>
                                        <p:attrNameLst>
                                          <p:attrName>style.visibility</p:attrName>
                                        </p:attrNameLst>
                                      </p:cBhvr>
                                      <p:to>
                                        <p:strVal val="visible"/>
                                      </p:to>
                                    </p:set>
                                    <p:animEffect transition="in" filter="wipe(down)">
                                      <p:cBhvr>
                                        <p:cTn id="30" dur="300"/>
                                        <p:tgtEl>
                                          <p:spTgt spid="206"/>
                                        </p:tgtEl>
                                      </p:cBhvr>
                                    </p:animEffect>
                                  </p:childTnLst>
                                </p:cTn>
                              </p:par>
                            </p:childTnLst>
                          </p:cTn>
                        </p:par>
                        <p:par>
                          <p:cTn id="31" fill="hold">
                            <p:stCondLst>
                              <p:cond delay="1700"/>
                            </p:stCondLst>
                            <p:childTnLst>
                              <p:par>
                                <p:cTn id="32" presetID="22" presetClass="entr" presetSubtype="8" fill="hold" nodeType="afterEffect">
                                  <p:stCondLst>
                                    <p:cond delay="0"/>
                                  </p:stCondLst>
                                  <p:childTnLst>
                                    <p:set>
                                      <p:cBhvr>
                                        <p:cTn id="33" dur="1" fill="hold">
                                          <p:stCondLst>
                                            <p:cond delay="0"/>
                                          </p:stCondLst>
                                        </p:cTn>
                                        <p:tgtEl>
                                          <p:spTgt spid="152"/>
                                        </p:tgtEl>
                                        <p:attrNameLst>
                                          <p:attrName>style.visibility</p:attrName>
                                        </p:attrNameLst>
                                      </p:cBhvr>
                                      <p:to>
                                        <p:strVal val="visible"/>
                                      </p:to>
                                    </p:set>
                                    <p:animEffect transition="in" filter="wipe(left)">
                                      <p:cBhvr>
                                        <p:cTn id="34" dur="500"/>
                                        <p:tgtEl>
                                          <p:spTgt spid="152"/>
                                        </p:tgtEl>
                                      </p:cBhvr>
                                    </p:animEffect>
                                  </p:childTnLst>
                                </p:cTn>
                              </p:par>
                            </p:childTnLst>
                          </p:cTn>
                        </p:par>
                        <p:par>
                          <p:cTn id="35" fill="hold">
                            <p:stCondLst>
                              <p:cond delay="2200"/>
                            </p:stCondLst>
                            <p:childTnLst>
                              <p:par>
                                <p:cTn id="36" presetID="22" presetClass="entr" presetSubtype="8" fill="hold" nodeType="afterEffect">
                                  <p:stCondLst>
                                    <p:cond delay="0"/>
                                  </p:stCondLst>
                                  <p:childTnLst>
                                    <p:set>
                                      <p:cBhvr>
                                        <p:cTn id="37" dur="1" fill="hold">
                                          <p:stCondLst>
                                            <p:cond delay="0"/>
                                          </p:stCondLst>
                                        </p:cTn>
                                        <p:tgtEl>
                                          <p:spTgt spid="404"/>
                                        </p:tgtEl>
                                        <p:attrNameLst>
                                          <p:attrName>style.visibility</p:attrName>
                                        </p:attrNameLst>
                                      </p:cBhvr>
                                      <p:to>
                                        <p:strVal val="visible"/>
                                      </p:to>
                                    </p:set>
                                    <p:animEffect transition="in" filter="wipe(left)">
                                      <p:cBhvr>
                                        <p:cTn id="38" dur="500"/>
                                        <p:tgtEl>
                                          <p:spTgt spid="404"/>
                                        </p:tgtEl>
                                      </p:cBhvr>
                                    </p:animEffect>
                                  </p:childTnLst>
                                </p:cTn>
                              </p:par>
                            </p:childTnLst>
                          </p:cTn>
                        </p:par>
                        <p:par>
                          <p:cTn id="39" fill="hold">
                            <p:stCondLst>
                              <p:cond delay="2700"/>
                            </p:stCondLst>
                            <p:childTnLst>
                              <p:par>
                                <p:cTn id="40" presetID="22" presetClass="entr" presetSubtype="8" fill="hold" nodeType="afterEffect">
                                  <p:stCondLst>
                                    <p:cond delay="0"/>
                                  </p:stCondLst>
                                  <p:childTnLst>
                                    <p:set>
                                      <p:cBhvr>
                                        <p:cTn id="41" dur="1" fill="hold">
                                          <p:stCondLst>
                                            <p:cond delay="0"/>
                                          </p:stCondLst>
                                        </p:cTn>
                                        <p:tgtEl>
                                          <p:spTgt spid="398"/>
                                        </p:tgtEl>
                                        <p:attrNameLst>
                                          <p:attrName>style.visibility</p:attrName>
                                        </p:attrNameLst>
                                      </p:cBhvr>
                                      <p:to>
                                        <p:strVal val="visible"/>
                                      </p:to>
                                    </p:set>
                                    <p:animEffect transition="in" filter="wipe(left)">
                                      <p:cBhvr>
                                        <p:cTn id="42" dur="500"/>
                                        <p:tgtEl>
                                          <p:spTgt spid="398"/>
                                        </p:tgtEl>
                                      </p:cBhvr>
                                    </p:animEffect>
                                  </p:childTnLst>
                                </p:cTn>
                              </p:par>
                            </p:childTnLst>
                          </p:cTn>
                        </p:par>
                        <p:par>
                          <p:cTn id="43" fill="hold">
                            <p:stCondLst>
                              <p:cond delay="3200"/>
                            </p:stCondLst>
                            <p:childTnLst>
                              <p:par>
                                <p:cTn id="44" presetID="22" presetClass="entr" presetSubtype="8" fill="hold" nodeType="afterEffect">
                                  <p:stCondLst>
                                    <p:cond delay="0"/>
                                  </p:stCondLst>
                                  <p:childTnLst>
                                    <p:set>
                                      <p:cBhvr>
                                        <p:cTn id="45" dur="1" fill="hold">
                                          <p:stCondLst>
                                            <p:cond delay="0"/>
                                          </p:stCondLst>
                                        </p:cTn>
                                        <p:tgtEl>
                                          <p:spTgt spid="401"/>
                                        </p:tgtEl>
                                        <p:attrNameLst>
                                          <p:attrName>style.visibility</p:attrName>
                                        </p:attrNameLst>
                                      </p:cBhvr>
                                      <p:to>
                                        <p:strVal val="visible"/>
                                      </p:to>
                                    </p:set>
                                    <p:animEffect transition="in" filter="wipe(left)">
                                      <p:cBhvr>
                                        <p:cTn id="46" dur="500"/>
                                        <p:tgtEl>
                                          <p:spTgt spid="401"/>
                                        </p:tgtEl>
                                      </p:cBhvr>
                                    </p:animEffect>
                                  </p:childTnLst>
                                </p:cTn>
                              </p:par>
                            </p:childTnLst>
                          </p:cTn>
                        </p:par>
                        <p:par>
                          <p:cTn id="47" fill="hold">
                            <p:stCondLst>
                              <p:cond delay="3700"/>
                            </p:stCondLst>
                            <p:childTnLst>
                              <p:par>
                                <p:cTn id="48" presetID="22" presetClass="entr" presetSubtype="8" fill="hold" nodeType="afterEffect">
                                  <p:stCondLst>
                                    <p:cond delay="0"/>
                                  </p:stCondLst>
                                  <p:childTnLst>
                                    <p:set>
                                      <p:cBhvr>
                                        <p:cTn id="49" dur="1" fill="hold">
                                          <p:stCondLst>
                                            <p:cond delay="0"/>
                                          </p:stCondLst>
                                        </p:cTn>
                                        <p:tgtEl>
                                          <p:spTgt spid="469"/>
                                        </p:tgtEl>
                                        <p:attrNameLst>
                                          <p:attrName>style.visibility</p:attrName>
                                        </p:attrNameLst>
                                      </p:cBhvr>
                                      <p:to>
                                        <p:strVal val="visible"/>
                                      </p:to>
                                    </p:set>
                                    <p:animEffect transition="in" filter="wipe(left)">
                                      <p:cBhvr>
                                        <p:cTn id="50" dur="500"/>
                                        <p:tgtEl>
                                          <p:spTgt spid="469"/>
                                        </p:tgtEl>
                                      </p:cBhvr>
                                    </p:animEffect>
                                  </p:childTnLst>
                                </p:cTn>
                              </p:par>
                            </p:childTnLst>
                          </p:cTn>
                        </p:par>
                        <p:par>
                          <p:cTn id="51" fill="hold">
                            <p:stCondLst>
                              <p:cond delay="4200"/>
                            </p:stCondLst>
                            <p:childTnLst>
                              <p:par>
                                <p:cTn id="52" presetID="22" presetClass="entr" presetSubtype="8" fill="hold" grpId="0" nodeType="afterEffect">
                                  <p:stCondLst>
                                    <p:cond delay="0"/>
                                  </p:stCondLst>
                                  <p:childTnLst>
                                    <p:set>
                                      <p:cBhvr>
                                        <p:cTn id="53" dur="1" fill="hold">
                                          <p:stCondLst>
                                            <p:cond delay="0"/>
                                          </p:stCondLst>
                                        </p:cTn>
                                        <p:tgtEl>
                                          <p:spTgt spid="472"/>
                                        </p:tgtEl>
                                        <p:attrNameLst>
                                          <p:attrName>style.visibility</p:attrName>
                                        </p:attrNameLst>
                                      </p:cBhvr>
                                      <p:to>
                                        <p:strVal val="visible"/>
                                      </p:to>
                                    </p:set>
                                    <p:animEffect transition="in" filter="wipe(left)">
                                      <p:cBhvr>
                                        <p:cTn id="54" dur="500"/>
                                        <p:tgtEl>
                                          <p:spTgt spid="4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C49B"/>
        </a:solidFill>
        <a:effectLst/>
      </p:bgPr>
    </p:bg>
    <p:spTree>
      <p:nvGrpSpPr>
        <p:cNvPr id="1" name=""/>
        <p:cNvGrpSpPr/>
        <p:nvPr/>
      </p:nvGrpSpPr>
      <p:grpSpPr>
        <a:xfrm>
          <a:off x="0" y="0"/>
          <a:ext cx="0" cy="0"/>
          <a:chOff x="0" y="0"/>
          <a:chExt cx="0" cy="0"/>
        </a:xfrm>
      </p:grpSpPr>
      <p:sp>
        <p:nvSpPr>
          <p:cNvPr id="42" name="TextBox 41">
            <a:extLst>
              <a:ext uri="{FF2B5EF4-FFF2-40B4-BE49-F238E27FC236}">
                <a16:creationId xmlns:a16="http://schemas.microsoft.com/office/drawing/2014/main" id="{5E1B9925-6CAE-462A-A2D5-7BA90940D7CD}"/>
              </a:ext>
            </a:extLst>
          </p:cNvPr>
          <p:cNvSpPr txBox="1"/>
          <p:nvPr/>
        </p:nvSpPr>
        <p:spPr>
          <a:xfrm>
            <a:off x="3236933" y="-70924"/>
            <a:ext cx="5959766" cy="923330"/>
          </a:xfrm>
          <a:prstGeom prst="rect">
            <a:avLst/>
          </a:prstGeom>
          <a:noFill/>
        </p:spPr>
        <p:txBody>
          <a:bodyPr wrap="square" rtlCol="0">
            <a:spAutoFit/>
          </a:bodyPr>
          <a:lstStyle/>
          <a:p>
            <a:pPr algn="ctr"/>
            <a:r>
              <a:rPr lang="en-US" sz="5400" b="1" u="sng" dirty="0">
                <a:solidFill>
                  <a:schemeClr val="bg1"/>
                </a:solidFill>
                <a:effectLst>
                  <a:outerShdw blurRad="38100" dist="38100" dir="2700000" algn="tl">
                    <a:srgbClr val="000000">
                      <a:alpha val="43137"/>
                    </a:srgbClr>
                  </a:outerShdw>
                </a:effectLst>
                <a:latin typeface="Century Gothic" panose="020B0502020202020204" pitchFamily="34" charset="0"/>
                <a:cs typeface="Aharoni" panose="02010803020104030203" pitchFamily="2" charset="-79"/>
              </a:rPr>
              <a:t>REFERENCE</a:t>
            </a:r>
          </a:p>
        </p:txBody>
      </p:sp>
      <p:sp>
        <p:nvSpPr>
          <p:cNvPr id="73" name="Freeform: Shape 72">
            <a:extLst>
              <a:ext uri="{FF2B5EF4-FFF2-40B4-BE49-F238E27FC236}">
                <a16:creationId xmlns:a16="http://schemas.microsoft.com/office/drawing/2014/main" id="{F04D82A6-E187-4C89-8AF6-6C91A7679A9C}"/>
              </a:ext>
            </a:extLst>
          </p:cNvPr>
          <p:cNvSpPr/>
          <p:nvPr/>
        </p:nvSpPr>
        <p:spPr>
          <a:xfrm>
            <a:off x="-3922090" y="5590073"/>
            <a:ext cx="28965833" cy="1324851"/>
          </a:xfrm>
          <a:custGeom>
            <a:avLst/>
            <a:gdLst>
              <a:gd name="connsiteX0" fmla="*/ 4247537 w 28965833"/>
              <a:gd name="connsiteY0" fmla="*/ 0 h 1324851"/>
              <a:gd name="connsiteX1" fmla="*/ 14831323 w 28965833"/>
              <a:gd name="connsiteY1" fmla="*/ 0 h 1324851"/>
              <a:gd name="connsiteX2" fmla="*/ 14839839 w 28965833"/>
              <a:gd name="connsiteY2" fmla="*/ 76623 h 1324851"/>
              <a:gd name="connsiteX3" fmla="*/ 15469270 w 28965833"/>
              <a:gd name="connsiteY3" fmla="*/ 541911 h 1324851"/>
              <a:gd name="connsiteX4" fmla="*/ 16098702 w 28965833"/>
              <a:gd name="connsiteY4" fmla="*/ 76623 h 1324851"/>
              <a:gd name="connsiteX5" fmla="*/ 16107218 w 28965833"/>
              <a:gd name="connsiteY5" fmla="*/ 0 h 1324851"/>
              <a:gd name="connsiteX6" fmla="*/ 28965833 w 28965833"/>
              <a:gd name="connsiteY6" fmla="*/ 0 h 1324851"/>
              <a:gd name="connsiteX7" fmla="*/ 28965833 w 28965833"/>
              <a:gd name="connsiteY7" fmla="*/ 1323438 h 1324851"/>
              <a:gd name="connsiteX8" fmla="*/ 4247537 w 28965833"/>
              <a:gd name="connsiteY8" fmla="*/ 1323438 h 1324851"/>
              <a:gd name="connsiteX9" fmla="*/ 4247537 w 28965833"/>
              <a:gd name="connsiteY9" fmla="*/ 1324851 h 1324851"/>
              <a:gd name="connsiteX10" fmla="*/ 0 w 28965833"/>
              <a:gd name="connsiteY10" fmla="*/ 1324851 h 1324851"/>
              <a:gd name="connsiteX11" fmla="*/ 0 w 28965833"/>
              <a:gd name="connsiteY11" fmla="*/ 62742 h 1324851"/>
              <a:gd name="connsiteX12" fmla="*/ 2251 w 28965833"/>
              <a:gd name="connsiteY12" fmla="*/ 1413 h 1324851"/>
              <a:gd name="connsiteX13" fmla="*/ 4247537 w 28965833"/>
              <a:gd name="connsiteY13" fmla="*/ 1413 h 132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65833" h="1324851">
                <a:moveTo>
                  <a:pt x="4247537" y="0"/>
                </a:moveTo>
                <a:lnTo>
                  <a:pt x="14831323" y="0"/>
                </a:lnTo>
                <a:lnTo>
                  <a:pt x="14839839" y="76623"/>
                </a:lnTo>
                <a:cubicBezTo>
                  <a:pt x="14899749" y="342163"/>
                  <a:pt x="15158791" y="541911"/>
                  <a:pt x="15469270" y="541911"/>
                </a:cubicBezTo>
                <a:cubicBezTo>
                  <a:pt x="15779750" y="541911"/>
                  <a:pt x="16038792" y="342163"/>
                  <a:pt x="16098702" y="76623"/>
                </a:cubicBezTo>
                <a:lnTo>
                  <a:pt x="16107218" y="0"/>
                </a:lnTo>
                <a:lnTo>
                  <a:pt x="28965833" y="0"/>
                </a:lnTo>
                <a:lnTo>
                  <a:pt x="28965833" y="1323438"/>
                </a:lnTo>
                <a:lnTo>
                  <a:pt x="4247537" y="1323438"/>
                </a:lnTo>
                <a:lnTo>
                  <a:pt x="4247537" y="1324851"/>
                </a:lnTo>
                <a:lnTo>
                  <a:pt x="0" y="1324851"/>
                </a:lnTo>
                <a:lnTo>
                  <a:pt x="0" y="62742"/>
                </a:lnTo>
                <a:lnTo>
                  <a:pt x="2251" y="1413"/>
                </a:lnTo>
                <a:lnTo>
                  <a:pt x="4247537" y="1413"/>
                </a:lnTo>
                <a:close/>
              </a:path>
            </a:pathLst>
          </a:custGeom>
          <a:solidFill>
            <a:schemeClr val="bg1">
              <a:lumMod val="65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4" name="Oval 73">
            <a:extLst>
              <a:ext uri="{FF2B5EF4-FFF2-40B4-BE49-F238E27FC236}">
                <a16:creationId xmlns:a16="http://schemas.microsoft.com/office/drawing/2014/main" id="{249F4B95-A34C-4DA3-AD64-2858EA8D3434}"/>
              </a:ext>
            </a:extLst>
          </p:cNvPr>
          <p:cNvSpPr/>
          <p:nvPr/>
        </p:nvSpPr>
        <p:spPr>
          <a:xfrm>
            <a:off x="1630041" y="593198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E2D9C6DA-B629-45B8-85E1-0AA82543F0F8}"/>
              </a:ext>
            </a:extLst>
          </p:cNvPr>
          <p:cNvSpPr/>
          <p:nvPr/>
        </p:nvSpPr>
        <p:spPr>
          <a:xfrm>
            <a:off x="2995301" y="593701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846D3282-2959-401A-BD76-7C2758FC4406}"/>
              </a:ext>
            </a:extLst>
          </p:cNvPr>
          <p:cNvSpPr/>
          <p:nvPr/>
        </p:nvSpPr>
        <p:spPr>
          <a:xfrm>
            <a:off x="4362459" y="5937459"/>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8C2E3283-7857-493C-8499-6870A7E7A619}"/>
              </a:ext>
            </a:extLst>
          </p:cNvPr>
          <p:cNvSpPr/>
          <p:nvPr/>
        </p:nvSpPr>
        <p:spPr>
          <a:xfrm>
            <a:off x="5727638" y="593198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8E745DF8-6F6E-44D4-BBBD-52D5117C3B76}"/>
              </a:ext>
            </a:extLst>
          </p:cNvPr>
          <p:cNvSpPr/>
          <p:nvPr/>
        </p:nvSpPr>
        <p:spPr>
          <a:xfrm>
            <a:off x="7091766" y="5943212"/>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74D74424-C7C1-41DE-A898-203B979BB296}"/>
              </a:ext>
            </a:extLst>
          </p:cNvPr>
          <p:cNvSpPr/>
          <p:nvPr/>
        </p:nvSpPr>
        <p:spPr>
          <a:xfrm>
            <a:off x="8455894" y="5936510"/>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6E924CA3-A611-4587-B129-0DBA2E235CA0}"/>
              </a:ext>
            </a:extLst>
          </p:cNvPr>
          <p:cNvSpPr/>
          <p:nvPr/>
        </p:nvSpPr>
        <p:spPr>
          <a:xfrm>
            <a:off x="9820022" y="5942378"/>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4848AFDB-08D6-469D-A780-7C98B6D3ADBC}"/>
              </a:ext>
            </a:extLst>
          </p:cNvPr>
          <p:cNvSpPr/>
          <p:nvPr/>
        </p:nvSpPr>
        <p:spPr>
          <a:xfrm>
            <a:off x="11182846" y="5179788"/>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81">
            <a:hlinkClick r:id="rId2" action="ppaction://hlinksldjump"/>
            <a:extLst>
              <a:ext uri="{FF2B5EF4-FFF2-40B4-BE49-F238E27FC236}">
                <a16:creationId xmlns:a16="http://schemas.microsoft.com/office/drawing/2014/main" id="{7F1F4338-6616-4733-80CB-4BC65B9E8D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0158" y="6025779"/>
            <a:ext cx="563268" cy="563268"/>
          </a:xfrm>
          <a:prstGeom prst="rect">
            <a:avLst/>
          </a:prstGeom>
          <a:effectLst>
            <a:outerShdw blurRad="50800" dist="38100" dir="2700000" algn="tl" rotWithShape="0">
              <a:prstClr val="black">
                <a:alpha val="40000"/>
              </a:prstClr>
            </a:outerShdw>
          </a:effectLst>
        </p:spPr>
      </p:pic>
      <p:pic>
        <p:nvPicPr>
          <p:cNvPr id="83" name="Picture 82">
            <a:hlinkClick r:id="rId4" action="ppaction://hlinksldjump"/>
            <a:extLst>
              <a:ext uri="{FF2B5EF4-FFF2-40B4-BE49-F238E27FC236}">
                <a16:creationId xmlns:a16="http://schemas.microsoft.com/office/drawing/2014/main" id="{B8333F3C-B8EA-442D-9E9B-33602B45F4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24287" y="6065507"/>
            <a:ext cx="541116" cy="473752"/>
          </a:xfrm>
          <a:prstGeom prst="rect">
            <a:avLst/>
          </a:prstGeom>
          <a:effectLst>
            <a:outerShdw blurRad="50800" dist="38100" dir="2700000" algn="tl" rotWithShape="0">
              <a:prstClr val="black">
                <a:alpha val="40000"/>
              </a:prstClr>
            </a:outerShdw>
          </a:effectLst>
        </p:spPr>
      </p:pic>
      <p:pic>
        <p:nvPicPr>
          <p:cNvPr id="84" name="Picture 83">
            <a:hlinkClick r:id="rId6" action="ppaction://hlinksldjump"/>
            <a:extLst>
              <a:ext uri="{FF2B5EF4-FFF2-40B4-BE49-F238E27FC236}">
                <a16:creationId xmlns:a16="http://schemas.microsoft.com/office/drawing/2014/main" id="{912AADD1-C7D1-4FE2-AFE5-B07832C075F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74386" y="6048606"/>
            <a:ext cx="518510" cy="518510"/>
          </a:xfrm>
          <a:prstGeom prst="rect">
            <a:avLst/>
          </a:prstGeom>
          <a:effectLst>
            <a:outerShdw blurRad="50800" dist="38100" dir="2700000" algn="tl" rotWithShape="0">
              <a:prstClr val="black">
                <a:alpha val="40000"/>
              </a:prstClr>
            </a:outerShdw>
          </a:effectLst>
        </p:spPr>
      </p:pic>
      <p:pic>
        <p:nvPicPr>
          <p:cNvPr id="85" name="Picture 84">
            <a:hlinkClick r:id="rId8" action="ppaction://hlinksldjump"/>
            <a:extLst>
              <a:ext uri="{FF2B5EF4-FFF2-40B4-BE49-F238E27FC236}">
                <a16:creationId xmlns:a16="http://schemas.microsoft.com/office/drawing/2014/main" id="{A465066D-71E6-433F-8221-A301665AE0A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21926" y="6020749"/>
            <a:ext cx="410283" cy="534678"/>
          </a:xfrm>
          <a:prstGeom prst="rect">
            <a:avLst/>
          </a:prstGeom>
          <a:effectLst>
            <a:outerShdw blurRad="50800" dist="38100" dir="2700000" algn="tl" rotWithShape="0">
              <a:prstClr val="black">
                <a:alpha val="40000"/>
              </a:prstClr>
            </a:outerShdw>
          </a:effectLst>
        </p:spPr>
      </p:pic>
      <p:pic>
        <p:nvPicPr>
          <p:cNvPr id="86" name="Picture 85">
            <a:hlinkClick r:id="rId10" action="ppaction://hlinksldjump"/>
            <a:extLst>
              <a:ext uri="{FF2B5EF4-FFF2-40B4-BE49-F238E27FC236}">
                <a16:creationId xmlns:a16="http://schemas.microsoft.com/office/drawing/2014/main" id="{D16C2466-6028-46F3-9FAA-881810D3A09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260243" y="6097707"/>
            <a:ext cx="423633" cy="408071"/>
          </a:xfrm>
          <a:prstGeom prst="rect">
            <a:avLst/>
          </a:prstGeom>
          <a:effectLst>
            <a:outerShdw blurRad="50800" dist="38100" dir="2700000" algn="tl" rotWithShape="0">
              <a:prstClr val="black">
                <a:alpha val="40000"/>
              </a:prstClr>
            </a:outerShdw>
          </a:effectLst>
        </p:spPr>
      </p:pic>
      <p:pic>
        <p:nvPicPr>
          <p:cNvPr id="87" name="Picture 86">
            <a:hlinkClick r:id="rId12" action="ppaction://hlinksldjump"/>
            <a:extLst>
              <a:ext uri="{FF2B5EF4-FFF2-40B4-BE49-F238E27FC236}">
                <a16:creationId xmlns:a16="http://schemas.microsoft.com/office/drawing/2014/main" id="{61C5BFAB-B5CC-4535-8A3A-2A84C8D0469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946930" y="6048606"/>
            <a:ext cx="486988" cy="457172"/>
          </a:xfrm>
          <a:prstGeom prst="rect">
            <a:avLst/>
          </a:prstGeom>
          <a:effectLst>
            <a:outerShdw blurRad="50800" dist="38100" dir="2700000" algn="tl" rotWithShape="0">
              <a:prstClr val="black">
                <a:alpha val="40000"/>
              </a:prstClr>
            </a:outerShdw>
          </a:effectLst>
        </p:spPr>
      </p:pic>
      <p:pic>
        <p:nvPicPr>
          <p:cNvPr id="88" name="Picture 87">
            <a:hlinkClick r:id="rId14" action="ppaction://hlinksldjump"/>
            <a:extLst>
              <a:ext uri="{FF2B5EF4-FFF2-40B4-BE49-F238E27FC236}">
                <a16:creationId xmlns:a16="http://schemas.microsoft.com/office/drawing/2014/main" id="{AE2054C5-50E4-462E-AC2C-D3CA5B8F12B2}"/>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635494" y="6041866"/>
            <a:ext cx="381604" cy="508113"/>
          </a:xfrm>
          <a:prstGeom prst="rect">
            <a:avLst/>
          </a:prstGeom>
          <a:effectLst>
            <a:outerShdw blurRad="50800" dist="38100" dir="2700000" algn="tl" rotWithShape="0">
              <a:prstClr val="black">
                <a:alpha val="40000"/>
              </a:prstClr>
            </a:outerShdw>
          </a:effectLst>
        </p:spPr>
      </p:pic>
      <p:pic>
        <p:nvPicPr>
          <p:cNvPr id="89" name="Picture 88">
            <a:hlinkClick r:id="rId16" action="ppaction://hlinksldjump"/>
            <a:extLst>
              <a:ext uri="{FF2B5EF4-FFF2-40B4-BE49-F238E27FC236}">
                <a16:creationId xmlns:a16="http://schemas.microsoft.com/office/drawing/2014/main" id="{3618B097-0995-446A-A617-0DD29BFF5C3A}"/>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1305710" y="5301700"/>
            <a:ext cx="490653" cy="490653"/>
          </a:xfrm>
          <a:prstGeom prst="rect">
            <a:avLst/>
          </a:prstGeom>
          <a:effectLst>
            <a:outerShdw blurRad="50800" dist="38100" dir="2700000" algn="tl" rotWithShape="0">
              <a:prstClr val="black">
                <a:alpha val="40000"/>
              </a:prstClr>
            </a:outerShdw>
          </a:effectLst>
        </p:spPr>
      </p:pic>
      <p:sp>
        <p:nvSpPr>
          <p:cNvPr id="90" name="Oval 89">
            <a:extLst>
              <a:ext uri="{FF2B5EF4-FFF2-40B4-BE49-F238E27FC236}">
                <a16:creationId xmlns:a16="http://schemas.microsoft.com/office/drawing/2014/main" id="{AC6FE5F7-337B-4B73-8511-0D8DE718E305}"/>
              </a:ext>
            </a:extLst>
          </p:cNvPr>
          <p:cNvSpPr/>
          <p:nvPr/>
        </p:nvSpPr>
        <p:spPr>
          <a:xfrm>
            <a:off x="281457" y="5923202"/>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1" name="Picture 90">
            <a:hlinkClick r:id="rId18" action="ppaction://hlinksldjump"/>
            <a:extLst>
              <a:ext uri="{FF2B5EF4-FFF2-40B4-BE49-F238E27FC236}">
                <a16:creationId xmlns:a16="http://schemas.microsoft.com/office/drawing/2014/main" id="{E5507AC1-99FF-41AF-9C26-822F50E81448}"/>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411243" y="6010177"/>
            <a:ext cx="500190" cy="495601"/>
          </a:xfrm>
          <a:prstGeom prst="rect">
            <a:avLst/>
          </a:prstGeom>
        </p:spPr>
      </p:pic>
      <p:sp>
        <p:nvSpPr>
          <p:cNvPr id="2" name="TextBox 1">
            <a:extLst>
              <a:ext uri="{FF2B5EF4-FFF2-40B4-BE49-F238E27FC236}">
                <a16:creationId xmlns:a16="http://schemas.microsoft.com/office/drawing/2014/main" id="{DC1157A4-EAED-180E-DEB0-1C426F07B6D4}"/>
              </a:ext>
            </a:extLst>
          </p:cNvPr>
          <p:cNvSpPr txBox="1"/>
          <p:nvPr/>
        </p:nvSpPr>
        <p:spPr>
          <a:xfrm>
            <a:off x="661338" y="1142707"/>
            <a:ext cx="10760979" cy="3970318"/>
          </a:xfrm>
          <a:prstGeom prst="rect">
            <a:avLst/>
          </a:prstGeom>
          <a:noFill/>
        </p:spPr>
        <p:txBody>
          <a:bodyPr wrap="square" rtlCol="0">
            <a:spAutoFit/>
          </a:bodyPr>
          <a:lstStyle/>
          <a:p>
            <a:pPr marL="285750" indent="-285750">
              <a:buFont typeface="Wingdings" panose="05000000000000000000" pitchFamily="2" charset="2"/>
              <a:buChar char="Ø"/>
            </a:pPr>
            <a:r>
              <a:rPr lang="en-US" dirty="0"/>
              <a:t>MongoDB Atlas -: </a:t>
            </a:r>
            <a:r>
              <a:rPr lang="en-US" dirty="0">
                <a:hlinkClick r:id="rId20"/>
              </a:rPr>
              <a:t>https://www.mongodb.com/docs/atlas/</a:t>
            </a:r>
            <a:endParaRPr lang="en-US" dirty="0"/>
          </a:p>
          <a:p>
            <a:endParaRPr lang="en-US" dirty="0"/>
          </a:p>
          <a:p>
            <a:pPr marL="285750" indent="-285750">
              <a:buFont typeface="Wingdings" panose="05000000000000000000" pitchFamily="2" charset="2"/>
              <a:buChar char="Ø"/>
            </a:pPr>
            <a:r>
              <a:rPr lang="en-US" dirty="0"/>
              <a:t>Installing Express -: </a:t>
            </a:r>
            <a:r>
              <a:rPr lang="en-US" dirty="0">
                <a:hlinkClick r:id="rId21"/>
              </a:rPr>
              <a:t>https://expressjs.com/en/starter/installing.html</a:t>
            </a:r>
            <a:endParaRPr lang="en-US" dirty="0"/>
          </a:p>
          <a:p>
            <a:endParaRPr lang="en-US" dirty="0"/>
          </a:p>
          <a:p>
            <a:pPr marL="285750" indent="-285750">
              <a:buFont typeface="Wingdings" panose="05000000000000000000" pitchFamily="2" charset="2"/>
              <a:buChar char="Ø"/>
            </a:pPr>
            <a:r>
              <a:rPr lang="en-US" dirty="0"/>
              <a:t>React-Bootstrap -: </a:t>
            </a:r>
            <a:r>
              <a:rPr lang="en-US" dirty="0">
                <a:hlinkClick r:id="rId22"/>
              </a:rPr>
              <a:t>https://react-bootstrap.github.io/getting-started/introduction/</a:t>
            </a:r>
            <a:endParaRPr lang="en-US" dirty="0"/>
          </a:p>
          <a:p>
            <a:endParaRPr lang="en-US" dirty="0"/>
          </a:p>
          <a:p>
            <a:pPr marL="285750" indent="-285750">
              <a:buFont typeface="Wingdings" panose="05000000000000000000" pitchFamily="2" charset="2"/>
              <a:buChar char="Ø"/>
            </a:pPr>
            <a:r>
              <a:rPr lang="en-US" dirty="0"/>
              <a:t>React </a:t>
            </a:r>
            <a:r>
              <a:rPr lang="en-US" dirty="0" err="1"/>
              <a:t>useContext</a:t>
            </a:r>
            <a:r>
              <a:rPr lang="en-US" dirty="0"/>
              <a:t> Hook -: </a:t>
            </a:r>
            <a:r>
              <a:rPr lang="en-US" dirty="0">
                <a:hlinkClick r:id="rId23"/>
              </a:rPr>
              <a:t>https://www.w3schools.com/REACT/react_usecontext.asp</a:t>
            </a:r>
            <a:endParaRPr lang="en-US" dirty="0"/>
          </a:p>
          <a:p>
            <a:endParaRPr lang="en-US" dirty="0"/>
          </a:p>
          <a:p>
            <a:pPr marL="285750" indent="-285750">
              <a:buFont typeface="Wingdings" panose="05000000000000000000" pitchFamily="2" charset="2"/>
              <a:buChar char="Ø"/>
            </a:pPr>
            <a:r>
              <a:rPr lang="en-US" dirty="0"/>
              <a:t>React, NodeJS, Express &amp; MongoDB - The MERN </a:t>
            </a:r>
            <a:r>
              <a:rPr lang="en-US" dirty="0" err="1"/>
              <a:t>Fullstack</a:t>
            </a:r>
            <a:r>
              <a:rPr lang="en-US" dirty="0"/>
              <a:t> Guide | Udemy -: </a:t>
            </a:r>
            <a:r>
              <a:rPr lang="en-US" dirty="0">
                <a:hlinkClick r:id="rId24"/>
              </a:rPr>
              <a:t>https://www.udemy.com/course/react-nodejs-express-mongodb-the-mern-fullstack-guide/</a:t>
            </a:r>
            <a:endParaRPr lang="en-US" dirty="0"/>
          </a:p>
          <a:p>
            <a:endParaRPr lang="en-US" dirty="0"/>
          </a:p>
          <a:p>
            <a:pPr marL="285750" indent="-285750">
              <a:buFont typeface="Wingdings" panose="05000000000000000000" pitchFamily="2" charset="2"/>
              <a:buChar char="Ø"/>
            </a:pPr>
            <a:r>
              <a:rPr lang="en-US" dirty="0"/>
              <a:t>Node.js File System Module </a:t>
            </a:r>
            <a:r>
              <a:rPr lang="en-US" dirty="0">
                <a:hlinkClick r:id="rId25"/>
              </a:rPr>
              <a:t>https://www.w3schools.com/nodejs/nodejs_filesystem.asp</a:t>
            </a: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Node.js MongoDB Create Database -: </a:t>
            </a:r>
            <a:r>
              <a:rPr lang="en-US" dirty="0">
                <a:hlinkClick r:id="rId26"/>
              </a:rPr>
              <a:t>https://www.w3schools.com/nodejs/nodejs_mongodb_create_db.asp</a:t>
            </a:r>
            <a:endParaRPr lang="en-US" dirty="0"/>
          </a:p>
        </p:txBody>
      </p:sp>
    </p:spTree>
    <p:extLst>
      <p:ext uri="{BB962C8B-B14F-4D97-AF65-F5344CB8AC3E}">
        <p14:creationId xmlns:p14="http://schemas.microsoft.com/office/powerpoint/2010/main" val="283043878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750"/>
                                        <p:tgtEl>
                                          <p:spTgt spid="42"/>
                                        </p:tgtEl>
                                        <p:attrNameLst>
                                          <p:attrName>ppt_y</p:attrName>
                                        </p:attrNameLst>
                                      </p:cBhvr>
                                      <p:tavLst>
                                        <p:tav tm="0">
                                          <p:val>
                                            <p:strVal val="#ppt_y+#ppt_h*1.125000"/>
                                          </p:val>
                                        </p:tav>
                                        <p:tav tm="100000">
                                          <p:val>
                                            <p:strVal val="#ppt_y"/>
                                          </p:val>
                                        </p:tav>
                                      </p:tavLst>
                                    </p:anim>
                                    <p:animEffect transition="in" filter="wipe(up)">
                                      <p:cBhvr>
                                        <p:cTn id="8" dur="750"/>
                                        <p:tgtEl>
                                          <p:spTgt spid="42"/>
                                        </p:tgtEl>
                                      </p:cBhvr>
                                    </p:animEffect>
                                  </p:childTnLst>
                                </p:cTn>
                              </p:par>
                            </p:childTnLst>
                          </p:cTn>
                        </p:par>
                        <p:par>
                          <p:cTn id="9" fill="hold">
                            <p:stCondLst>
                              <p:cond delay="750"/>
                            </p:stCondLst>
                            <p:childTnLst>
                              <p:par>
                                <p:cTn id="10" presetID="10" presetClass="entr" presetSubtype="0"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2" title="Confetti Falling">
            <a:hlinkClick r:id="" action="ppaction://media"/>
            <a:extLst>
              <a:ext uri="{FF2B5EF4-FFF2-40B4-BE49-F238E27FC236}">
                <a16:creationId xmlns:a16="http://schemas.microsoft.com/office/drawing/2014/main" id="{DEE535A3-5830-0D71-49AE-8583F383AC0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cxnSp>
        <p:nvCxnSpPr>
          <p:cNvPr id="7" name="Straight Connector 6"/>
          <p:cNvCxnSpPr/>
          <p:nvPr/>
        </p:nvCxnSpPr>
        <p:spPr>
          <a:xfrm rot="20280000">
            <a:off x="3794969" y="2367989"/>
            <a:ext cx="0" cy="2635409"/>
          </a:xfrm>
          <a:prstGeom prst="line">
            <a:avLst/>
          </a:prstGeom>
          <a:ln w="28575"/>
          <a:effectLst>
            <a:outerShdw blurRad="50800" dist="38100" dir="8100000" algn="tr" rotWithShape="0">
              <a:prstClr val="black">
                <a:alpha val="40000"/>
              </a:prstClr>
            </a:outerShdw>
          </a:effectLst>
        </p:spPr>
        <p:style>
          <a:lnRef idx="1">
            <a:schemeClr val="accent3"/>
          </a:lnRef>
          <a:fillRef idx="0">
            <a:schemeClr val="accent3"/>
          </a:fillRef>
          <a:effectRef idx="0">
            <a:schemeClr val="accent3"/>
          </a:effectRef>
          <a:fontRef idx="minor">
            <a:schemeClr val="tx1"/>
          </a:fontRef>
        </p:style>
      </p:cxnSp>
      <p:cxnSp>
        <p:nvCxnSpPr>
          <p:cNvPr id="13" name="Straight Connector 12"/>
          <p:cNvCxnSpPr/>
          <p:nvPr/>
        </p:nvCxnSpPr>
        <p:spPr>
          <a:xfrm rot="20280000">
            <a:off x="3260472" y="2253652"/>
            <a:ext cx="1122708" cy="0"/>
          </a:xfrm>
          <a:prstGeom prst="line">
            <a:avLst/>
          </a:prstGeom>
          <a:ln w="28575"/>
          <a:effectLst>
            <a:outerShdw blurRad="50800" dist="38100" dir="8100000" algn="tr" rotWithShape="0">
              <a:prstClr val="black">
                <a:alpha val="40000"/>
              </a:prstClr>
            </a:outerShdw>
          </a:effectLst>
        </p:spPr>
        <p:style>
          <a:lnRef idx="1">
            <a:schemeClr val="accent3"/>
          </a:lnRef>
          <a:fillRef idx="0">
            <a:schemeClr val="accent3"/>
          </a:fillRef>
          <a:effectRef idx="0">
            <a:schemeClr val="accent3"/>
          </a:effectRef>
          <a:fontRef idx="minor">
            <a:schemeClr val="tx1"/>
          </a:fontRef>
        </p:style>
      </p:cxnSp>
      <p:cxnSp>
        <p:nvCxnSpPr>
          <p:cNvPr id="16" name="Straight Connector 15"/>
          <p:cNvCxnSpPr/>
          <p:nvPr/>
        </p:nvCxnSpPr>
        <p:spPr>
          <a:xfrm rot="20280000">
            <a:off x="4247714" y="4697161"/>
            <a:ext cx="1122708" cy="0"/>
          </a:xfrm>
          <a:prstGeom prst="line">
            <a:avLst/>
          </a:prstGeom>
          <a:ln w="28575"/>
          <a:effectLst>
            <a:outerShdw blurRad="50800" dist="38100" dir="8100000" algn="tr" rotWithShape="0">
              <a:prstClr val="black">
                <a:alpha val="40000"/>
              </a:prstClr>
            </a:outerShdw>
          </a:effectLst>
        </p:spPr>
        <p:style>
          <a:lnRef idx="1">
            <a:schemeClr val="accent3"/>
          </a:lnRef>
          <a:fillRef idx="0">
            <a:schemeClr val="accent3"/>
          </a:fillRef>
          <a:effectRef idx="0">
            <a:schemeClr val="accent3"/>
          </a:effectRef>
          <a:fontRef idx="minor">
            <a:schemeClr val="tx1"/>
          </a:fontRef>
        </p:style>
      </p:cxnSp>
      <p:cxnSp>
        <p:nvCxnSpPr>
          <p:cNvPr id="18" name="Straight Connector 17"/>
          <p:cNvCxnSpPr/>
          <p:nvPr/>
        </p:nvCxnSpPr>
        <p:spPr>
          <a:xfrm rot="20280000">
            <a:off x="4481435" y="2016321"/>
            <a:ext cx="0" cy="742810"/>
          </a:xfrm>
          <a:prstGeom prst="line">
            <a:avLst/>
          </a:prstGeom>
          <a:ln w="28575"/>
          <a:effectLst>
            <a:outerShdw blurRad="50800" dist="38100" dir="8100000" algn="tr" rotWithShape="0">
              <a:prstClr val="black">
                <a:alpha val="40000"/>
              </a:prstClr>
            </a:outerShdw>
          </a:effectLst>
        </p:spPr>
        <p:style>
          <a:lnRef idx="1">
            <a:schemeClr val="accent3"/>
          </a:lnRef>
          <a:fillRef idx="0">
            <a:schemeClr val="accent3"/>
          </a:fillRef>
          <a:effectRef idx="0">
            <a:schemeClr val="accent3"/>
          </a:effectRef>
          <a:fontRef idx="minor">
            <a:schemeClr val="tx1"/>
          </a:fontRef>
        </p:style>
      </p:cxnSp>
      <p:cxnSp>
        <p:nvCxnSpPr>
          <p:cNvPr id="20" name="Straight Connector 19"/>
          <p:cNvCxnSpPr/>
          <p:nvPr/>
        </p:nvCxnSpPr>
        <p:spPr>
          <a:xfrm rot="20280000">
            <a:off x="5190415" y="3771109"/>
            <a:ext cx="0" cy="742810"/>
          </a:xfrm>
          <a:prstGeom prst="line">
            <a:avLst/>
          </a:prstGeom>
          <a:ln w="28575"/>
          <a:effectLst>
            <a:outerShdw blurRad="50800" dist="38100" dir="8100000" algn="tr" rotWithShape="0">
              <a:prstClr val="black">
                <a:alpha val="40000"/>
              </a:prstClr>
            </a:outerShdw>
          </a:effectLst>
        </p:spPr>
        <p:style>
          <a:lnRef idx="1">
            <a:schemeClr val="accent3"/>
          </a:lnRef>
          <a:fillRef idx="0">
            <a:schemeClr val="accent3"/>
          </a:fillRef>
          <a:effectRef idx="0">
            <a:schemeClr val="accent3"/>
          </a:effectRef>
          <a:fontRef idx="minor">
            <a:schemeClr val="tx1"/>
          </a:fontRef>
        </p:style>
      </p:cxnSp>
      <p:sp>
        <p:nvSpPr>
          <p:cNvPr id="17" name="TextBox 16"/>
          <p:cNvSpPr txBox="1"/>
          <p:nvPr/>
        </p:nvSpPr>
        <p:spPr>
          <a:xfrm>
            <a:off x="4551773" y="2732087"/>
            <a:ext cx="5567440" cy="1015663"/>
          </a:xfrm>
          <a:prstGeom prst="rect">
            <a:avLst/>
          </a:prstGeom>
          <a:noFill/>
          <a:effectLst>
            <a:outerShdw blurRad="50800" dist="38100" dir="2700000" algn="tl" rotWithShape="0">
              <a:prstClr val="black">
                <a:alpha val="23000"/>
              </a:prstClr>
            </a:outerShdw>
          </a:effectLst>
        </p:spPr>
        <p:txBody>
          <a:bodyPr wrap="square" rtlCol="0">
            <a:spAutoFit/>
          </a:bodyPr>
          <a:lstStyle/>
          <a:p>
            <a:r>
              <a:rPr lang="en-US" sz="6000" spc="300" dirty="0">
                <a:solidFill>
                  <a:schemeClr val="accent5">
                    <a:lumMod val="60000"/>
                    <a:lumOff val="40000"/>
                  </a:schemeClr>
                </a:solidFill>
                <a:effectLst>
                  <a:glow rad="63500">
                    <a:schemeClr val="accent2">
                      <a:satMod val="175000"/>
                      <a:alpha val="40000"/>
                    </a:schemeClr>
                  </a:glow>
                </a:effectLst>
                <a:latin typeface="Roboto Bold" panose="02000000000000000000" pitchFamily="2" charset="0"/>
                <a:ea typeface="Roboto Bold" panose="02000000000000000000" pitchFamily="2" charset="0"/>
                <a:cs typeface="Roboto Bold" panose="02000000000000000000" pitchFamily="2" charset="0"/>
              </a:rPr>
              <a:t>THANK YOU</a:t>
            </a:r>
          </a:p>
        </p:txBody>
      </p:sp>
    </p:spTree>
    <p:extLst>
      <p:ext uri="{BB962C8B-B14F-4D97-AF65-F5344CB8AC3E}">
        <p14:creationId xmlns:p14="http://schemas.microsoft.com/office/powerpoint/2010/main" val="90907136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right)">
                                      <p:cBhvr>
                                        <p:cTn id="11" dur="500"/>
                                        <p:tgtEl>
                                          <p:spTgt spid="13"/>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up)">
                                      <p:cBhvr>
                                        <p:cTn id="15" dur="500"/>
                                        <p:tgtEl>
                                          <p:spTgt spid="7"/>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down)">
                                      <p:cBhvr>
                                        <p:cTn id="23" dur="500"/>
                                        <p:tgtEl>
                                          <p:spTgt spid="20"/>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750"/>
                                        <p:tgtEl>
                                          <p:spTgt spid="17"/>
                                        </p:tgtEl>
                                      </p:cBhvr>
                                    </p:animEffect>
                                  </p:childTnLst>
                                </p:cTn>
                              </p:par>
                              <p:par>
                                <p:cTn id="28" presetID="1" presetClass="mediacall" presetSubtype="0" fill="hold" nodeType="withEffect">
                                  <p:stCondLst>
                                    <p:cond delay="0"/>
                                  </p:stCondLst>
                                  <p:childTnLst>
                                    <p:cmd type="call" cmd="playFrom(0.0)">
                                      <p:cBhvr>
                                        <p:cTn id="29" dur="1000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30" repeatCount="indefinite" fill="hold" display="0">
                  <p:stCondLst>
                    <p:cond delay="indefinite"/>
                  </p:stCondLst>
                </p:cTn>
                <p:tgtEl>
                  <p:spTgt spid="3"/>
                </p:tgtEl>
              </p:cMediaNode>
            </p:video>
            <p:seq concurrent="1" nextAc="seek">
              <p:cTn id="31" restart="whenNotActive" fill="hold" evtFilter="cancelBubble" nodeType="interactiveSeq">
                <p:stCondLst>
                  <p:cond evt="onClick" delay="0">
                    <p:tgtEl>
                      <p:spTgt spid="3"/>
                    </p:tgtEl>
                  </p:cond>
                </p:stCondLst>
                <p:endSync evt="end" delay="0">
                  <p:rtn val="all"/>
                </p:endSync>
                <p:childTnLst>
                  <p:par>
                    <p:cTn id="32" fill="hold">
                      <p:stCondLst>
                        <p:cond delay="0"/>
                      </p:stCondLst>
                      <p:childTnLst>
                        <p:par>
                          <p:cTn id="33" fill="hold">
                            <p:stCondLst>
                              <p:cond delay="0"/>
                            </p:stCondLst>
                            <p:childTnLst>
                              <p:par>
                                <p:cTn id="34" presetID="2" presetClass="mediacall" presetSubtype="0" fill="hold" nodeType="clickEffect">
                                  <p:stCondLst>
                                    <p:cond delay="0"/>
                                  </p:stCondLst>
                                  <p:childTnLst>
                                    <p:cmd type="call" cmd="togglePause">
                                      <p:cBhvr>
                                        <p:cTn id="35" dur="1" fill="hold"/>
                                        <p:tgtEl>
                                          <p:spTgt spid="3"/>
                                        </p:tgtEl>
                                      </p:cBhvr>
                                    </p:cmd>
                                  </p:childTnLst>
                                </p:cTn>
                              </p:par>
                            </p:childTnLst>
                          </p:cTn>
                        </p:par>
                      </p:childTnLst>
                    </p:cTn>
                  </p:par>
                </p:childTnLst>
              </p:cTn>
              <p:nextCondLst>
                <p:cond evt="onClick" delay="0">
                  <p:tgtEl>
                    <p:spTgt spid="3"/>
                  </p:tgtEl>
                </p:cond>
              </p:nextCondLst>
            </p:seq>
          </p:childTnLst>
        </p:cTn>
      </p:par>
    </p:tnLst>
    <p:bldLst>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57000">
              <a:schemeClr val="accent1">
                <a:lumMod val="45000"/>
                <a:lumOff val="55000"/>
              </a:schemeClr>
            </a:gs>
            <a:gs pos="22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44" name="GE" hidden="1">
            <a:extLst>
              <a:ext uri="{FF2B5EF4-FFF2-40B4-BE49-F238E27FC236}">
                <a16:creationId xmlns:a16="http://schemas.microsoft.com/office/drawing/2014/main" id="{1ED32C37-5924-4D77-807D-21E0200B4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1195" y="6232979"/>
            <a:ext cx="467471" cy="467471"/>
          </a:xfrm>
          <a:prstGeom prst="rect">
            <a:avLst/>
          </a:prstGeom>
        </p:spPr>
      </p:pic>
      <p:sp>
        <p:nvSpPr>
          <p:cNvPr id="27" name="Freeform: Shape 26">
            <a:extLst>
              <a:ext uri="{FF2B5EF4-FFF2-40B4-BE49-F238E27FC236}">
                <a16:creationId xmlns:a16="http://schemas.microsoft.com/office/drawing/2014/main" id="{C23F44DF-B0B4-46F8-89A4-4B889CDBC22F}"/>
              </a:ext>
            </a:extLst>
          </p:cNvPr>
          <p:cNvSpPr/>
          <p:nvPr/>
        </p:nvSpPr>
        <p:spPr>
          <a:xfrm>
            <a:off x="-14829057" y="5590073"/>
            <a:ext cx="28965833" cy="1324851"/>
          </a:xfrm>
          <a:custGeom>
            <a:avLst/>
            <a:gdLst>
              <a:gd name="connsiteX0" fmla="*/ 4247537 w 28965833"/>
              <a:gd name="connsiteY0" fmla="*/ 0 h 1324851"/>
              <a:gd name="connsiteX1" fmla="*/ 14831323 w 28965833"/>
              <a:gd name="connsiteY1" fmla="*/ 0 h 1324851"/>
              <a:gd name="connsiteX2" fmla="*/ 14839839 w 28965833"/>
              <a:gd name="connsiteY2" fmla="*/ 76623 h 1324851"/>
              <a:gd name="connsiteX3" fmla="*/ 15469270 w 28965833"/>
              <a:gd name="connsiteY3" fmla="*/ 541911 h 1324851"/>
              <a:gd name="connsiteX4" fmla="*/ 16098702 w 28965833"/>
              <a:gd name="connsiteY4" fmla="*/ 76623 h 1324851"/>
              <a:gd name="connsiteX5" fmla="*/ 16107218 w 28965833"/>
              <a:gd name="connsiteY5" fmla="*/ 0 h 1324851"/>
              <a:gd name="connsiteX6" fmla="*/ 28965833 w 28965833"/>
              <a:gd name="connsiteY6" fmla="*/ 0 h 1324851"/>
              <a:gd name="connsiteX7" fmla="*/ 28965833 w 28965833"/>
              <a:gd name="connsiteY7" fmla="*/ 1323438 h 1324851"/>
              <a:gd name="connsiteX8" fmla="*/ 4247537 w 28965833"/>
              <a:gd name="connsiteY8" fmla="*/ 1323438 h 1324851"/>
              <a:gd name="connsiteX9" fmla="*/ 4247537 w 28965833"/>
              <a:gd name="connsiteY9" fmla="*/ 1324851 h 1324851"/>
              <a:gd name="connsiteX10" fmla="*/ 0 w 28965833"/>
              <a:gd name="connsiteY10" fmla="*/ 1324851 h 1324851"/>
              <a:gd name="connsiteX11" fmla="*/ 0 w 28965833"/>
              <a:gd name="connsiteY11" fmla="*/ 62742 h 1324851"/>
              <a:gd name="connsiteX12" fmla="*/ 2251 w 28965833"/>
              <a:gd name="connsiteY12" fmla="*/ 1413 h 1324851"/>
              <a:gd name="connsiteX13" fmla="*/ 4247537 w 28965833"/>
              <a:gd name="connsiteY13" fmla="*/ 1413 h 132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65833" h="1324851">
                <a:moveTo>
                  <a:pt x="4247537" y="0"/>
                </a:moveTo>
                <a:lnTo>
                  <a:pt x="14831323" y="0"/>
                </a:lnTo>
                <a:lnTo>
                  <a:pt x="14839839" y="76623"/>
                </a:lnTo>
                <a:cubicBezTo>
                  <a:pt x="14899749" y="342163"/>
                  <a:pt x="15158791" y="541911"/>
                  <a:pt x="15469270" y="541911"/>
                </a:cubicBezTo>
                <a:cubicBezTo>
                  <a:pt x="15779750" y="541911"/>
                  <a:pt x="16038792" y="342163"/>
                  <a:pt x="16098702" y="76623"/>
                </a:cubicBezTo>
                <a:lnTo>
                  <a:pt x="16107218" y="0"/>
                </a:lnTo>
                <a:lnTo>
                  <a:pt x="28965833" y="0"/>
                </a:lnTo>
                <a:lnTo>
                  <a:pt x="28965833" y="1323438"/>
                </a:lnTo>
                <a:lnTo>
                  <a:pt x="4247537" y="1323438"/>
                </a:lnTo>
                <a:lnTo>
                  <a:pt x="4247537" y="1324851"/>
                </a:lnTo>
                <a:lnTo>
                  <a:pt x="0" y="1324851"/>
                </a:lnTo>
                <a:lnTo>
                  <a:pt x="0" y="62742"/>
                </a:lnTo>
                <a:lnTo>
                  <a:pt x="2251" y="1413"/>
                </a:lnTo>
                <a:lnTo>
                  <a:pt x="4247537" y="1413"/>
                </a:lnTo>
                <a:close/>
              </a:path>
            </a:pathLst>
          </a:custGeom>
          <a:solidFill>
            <a:schemeClr val="bg1">
              <a:lumMod val="65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Oval 6">
            <a:extLst>
              <a:ext uri="{FF2B5EF4-FFF2-40B4-BE49-F238E27FC236}">
                <a16:creationId xmlns:a16="http://schemas.microsoft.com/office/drawing/2014/main" id="{116B6F7F-C2D4-41FE-BCB4-4C671C7BF001}"/>
              </a:ext>
            </a:extLst>
          </p:cNvPr>
          <p:cNvSpPr/>
          <p:nvPr/>
        </p:nvSpPr>
        <p:spPr>
          <a:xfrm>
            <a:off x="1630041" y="5922243"/>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89A2966-5BDC-4237-B1F8-1C3FBF02DE4F}"/>
              </a:ext>
            </a:extLst>
          </p:cNvPr>
          <p:cNvSpPr/>
          <p:nvPr/>
        </p:nvSpPr>
        <p:spPr>
          <a:xfrm>
            <a:off x="2995301"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F54760AC-1AC5-4469-B514-C5F85F2A2D75}"/>
              </a:ext>
            </a:extLst>
          </p:cNvPr>
          <p:cNvSpPr/>
          <p:nvPr/>
        </p:nvSpPr>
        <p:spPr>
          <a:xfrm>
            <a:off x="4362459"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21E003F-FFFB-4B87-B409-37568ED78D10}"/>
              </a:ext>
            </a:extLst>
          </p:cNvPr>
          <p:cNvSpPr/>
          <p:nvPr/>
        </p:nvSpPr>
        <p:spPr>
          <a:xfrm>
            <a:off x="5727638"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E6922E7-CC8B-48DA-A080-9DE8DB70A080}"/>
              </a:ext>
            </a:extLst>
          </p:cNvPr>
          <p:cNvSpPr/>
          <p:nvPr/>
        </p:nvSpPr>
        <p:spPr>
          <a:xfrm>
            <a:off x="709176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F18417D-B503-4539-86AD-C25AA5BEEC18}"/>
              </a:ext>
            </a:extLst>
          </p:cNvPr>
          <p:cNvSpPr/>
          <p:nvPr/>
        </p:nvSpPr>
        <p:spPr>
          <a:xfrm>
            <a:off x="8455894" y="5922243"/>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2067B41-205B-42A6-B191-E55728E1C4BA}"/>
              </a:ext>
            </a:extLst>
          </p:cNvPr>
          <p:cNvSpPr/>
          <p:nvPr/>
        </p:nvSpPr>
        <p:spPr>
          <a:xfrm>
            <a:off x="9820022"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B6DF3EC7-6596-43F5-88FA-AED25D7D5B91}"/>
              </a:ext>
            </a:extLst>
          </p:cNvPr>
          <p:cNvSpPr/>
          <p:nvPr/>
        </p:nvSpPr>
        <p:spPr>
          <a:xfrm>
            <a:off x="1118284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hlinkClick r:id="rId3" action="ppaction://hlinksldjump"/>
            <a:extLst>
              <a:ext uri="{FF2B5EF4-FFF2-40B4-BE49-F238E27FC236}">
                <a16:creationId xmlns:a16="http://schemas.microsoft.com/office/drawing/2014/main" id="{95452C6C-7929-49BB-906B-00CD7026D4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80158" y="6015462"/>
            <a:ext cx="563268" cy="563268"/>
          </a:xfrm>
          <a:prstGeom prst="rect">
            <a:avLst/>
          </a:prstGeom>
          <a:effectLst>
            <a:outerShdw blurRad="50800" dist="38100" dir="2700000" algn="tl" rotWithShape="0">
              <a:prstClr val="black">
                <a:alpha val="40000"/>
              </a:prstClr>
            </a:outerShdw>
          </a:effectLst>
        </p:spPr>
      </p:pic>
      <p:pic>
        <p:nvPicPr>
          <p:cNvPr id="35" name="Picture 34">
            <a:hlinkClick r:id="rId5" action="ppaction://hlinksldjump"/>
            <a:extLst>
              <a:ext uri="{FF2B5EF4-FFF2-40B4-BE49-F238E27FC236}">
                <a16:creationId xmlns:a16="http://schemas.microsoft.com/office/drawing/2014/main" id="{9AD21585-4D18-4E10-BC94-455AB96AB78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74386" y="6037841"/>
            <a:ext cx="518510" cy="518510"/>
          </a:xfrm>
          <a:prstGeom prst="rect">
            <a:avLst/>
          </a:prstGeom>
          <a:effectLst>
            <a:outerShdw blurRad="50800" dist="38100" dir="2700000" algn="tl" rotWithShape="0">
              <a:prstClr val="black">
                <a:alpha val="40000"/>
              </a:prstClr>
            </a:outerShdw>
          </a:effectLst>
        </p:spPr>
      </p:pic>
      <p:pic>
        <p:nvPicPr>
          <p:cNvPr id="37" name="Picture 36">
            <a:hlinkClick r:id="rId7" action="ppaction://hlinksldjump"/>
            <a:extLst>
              <a:ext uri="{FF2B5EF4-FFF2-40B4-BE49-F238E27FC236}">
                <a16:creationId xmlns:a16="http://schemas.microsoft.com/office/drawing/2014/main" id="{262365AC-B218-42E5-8FD2-2F181361BE9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21926" y="6015462"/>
            <a:ext cx="410283" cy="534678"/>
          </a:xfrm>
          <a:prstGeom prst="rect">
            <a:avLst/>
          </a:prstGeom>
          <a:effectLst>
            <a:outerShdw blurRad="50800" dist="38100" dir="2700000" algn="tl" rotWithShape="0">
              <a:prstClr val="black">
                <a:alpha val="40000"/>
              </a:prstClr>
            </a:outerShdw>
          </a:effectLst>
        </p:spPr>
      </p:pic>
      <p:pic>
        <p:nvPicPr>
          <p:cNvPr id="39" name="Picture 38">
            <a:hlinkClick r:id="rId9" action="ppaction://hlinksldjump"/>
            <a:extLst>
              <a:ext uri="{FF2B5EF4-FFF2-40B4-BE49-F238E27FC236}">
                <a16:creationId xmlns:a16="http://schemas.microsoft.com/office/drawing/2014/main" id="{39559741-BEAF-4B38-B458-BBB3557582E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260243" y="6081189"/>
            <a:ext cx="423633" cy="408071"/>
          </a:xfrm>
          <a:prstGeom prst="rect">
            <a:avLst/>
          </a:prstGeom>
          <a:effectLst>
            <a:outerShdw blurRad="50800" dist="38100" dir="2700000" algn="tl" rotWithShape="0">
              <a:prstClr val="black">
                <a:alpha val="40000"/>
              </a:prstClr>
            </a:outerShdw>
          </a:effectLst>
        </p:spPr>
      </p:pic>
      <p:pic>
        <p:nvPicPr>
          <p:cNvPr id="43" name="Picture 42">
            <a:hlinkClick r:id="rId11" action="ppaction://hlinksldjump"/>
            <a:extLst>
              <a:ext uri="{FF2B5EF4-FFF2-40B4-BE49-F238E27FC236}">
                <a16:creationId xmlns:a16="http://schemas.microsoft.com/office/drawing/2014/main" id="{D8DB14C8-9617-4F21-A71B-11EF391D9BF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634842" y="6048606"/>
            <a:ext cx="381604" cy="508113"/>
          </a:xfrm>
          <a:prstGeom prst="rect">
            <a:avLst/>
          </a:prstGeom>
          <a:effectLst>
            <a:outerShdw blurRad="50800" dist="38100" dir="2700000" algn="tl" rotWithShape="0">
              <a:prstClr val="black">
                <a:alpha val="40000"/>
              </a:prstClr>
            </a:outerShdw>
          </a:effectLst>
        </p:spPr>
      </p:pic>
      <p:pic>
        <p:nvPicPr>
          <p:cNvPr id="45" name="Picture 44">
            <a:hlinkClick r:id="rId13" action="ppaction://hlinksldjump"/>
            <a:extLst>
              <a:ext uri="{FF2B5EF4-FFF2-40B4-BE49-F238E27FC236}">
                <a16:creationId xmlns:a16="http://schemas.microsoft.com/office/drawing/2014/main" id="{91F13C52-0A74-4645-9330-AE3B7923DB21}"/>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305710" y="6048606"/>
            <a:ext cx="490653" cy="490653"/>
          </a:xfrm>
          <a:prstGeom prst="rect">
            <a:avLst/>
          </a:prstGeom>
          <a:effectLst>
            <a:outerShdw blurRad="50800" dist="38100" dir="2700000" algn="tl" rotWithShape="0">
              <a:prstClr val="black">
                <a:alpha val="40000"/>
              </a:prstClr>
            </a:outerShdw>
          </a:effectLst>
        </p:spPr>
      </p:pic>
      <p:sp>
        <p:nvSpPr>
          <p:cNvPr id="36" name="Oval 35">
            <a:extLst>
              <a:ext uri="{FF2B5EF4-FFF2-40B4-BE49-F238E27FC236}">
                <a16:creationId xmlns:a16="http://schemas.microsoft.com/office/drawing/2014/main" id="{B8CA7B3A-5EA7-4541-83AC-6837DCE493D7}"/>
              </a:ext>
            </a:extLst>
          </p:cNvPr>
          <p:cNvSpPr/>
          <p:nvPr/>
        </p:nvSpPr>
        <p:spPr>
          <a:xfrm>
            <a:off x="262883" y="5253588"/>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hlinkClick r:id="rId15" action="ppaction://hlinksldjump"/>
            <a:extLst>
              <a:ext uri="{FF2B5EF4-FFF2-40B4-BE49-F238E27FC236}">
                <a16:creationId xmlns:a16="http://schemas.microsoft.com/office/drawing/2014/main" id="{30CD38C1-6DAB-4383-8B65-B936D0024987}"/>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92669" y="5340563"/>
            <a:ext cx="500190" cy="495601"/>
          </a:xfrm>
          <a:prstGeom prst="rect">
            <a:avLst/>
          </a:prstGeom>
        </p:spPr>
      </p:pic>
      <p:pic>
        <p:nvPicPr>
          <p:cNvPr id="473" name="Graphic 472" descr="Puzzle pieces with solid fill">
            <a:extLst>
              <a:ext uri="{FF2B5EF4-FFF2-40B4-BE49-F238E27FC236}">
                <a16:creationId xmlns:a16="http://schemas.microsoft.com/office/drawing/2014/main" id="{5838A8CE-D5D3-F926-1B99-65181608C8D5}"/>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1711163" y="5945666"/>
            <a:ext cx="640151" cy="640151"/>
          </a:xfrm>
          <a:prstGeom prst="rect">
            <a:avLst/>
          </a:prstGeom>
        </p:spPr>
      </p:pic>
      <p:pic>
        <p:nvPicPr>
          <p:cNvPr id="33" name="Graphic 32" descr="Bar graph with upward trend with solid fill">
            <a:extLst>
              <a:ext uri="{FF2B5EF4-FFF2-40B4-BE49-F238E27FC236}">
                <a16:creationId xmlns:a16="http://schemas.microsoft.com/office/drawing/2014/main" id="{459B39D6-7B2A-C328-88BF-498FF8D2D3CA}"/>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9885935" y="6033303"/>
            <a:ext cx="573848" cy="573848"/>
          </a:xfrm>
          <a:prstGeom prst="rect">
            <a:avLst/>
          </a:prstGeom>
        </p:spPr>
      </p:pic>
      <p:sp>
        <p:nvSpPr>
          <p:cNvPr id="46" name="TextBox 45">
            <a:extLst>
              <a:ext uri="{FF2B5EF4-FFF2-40B4-BE49-F238E27FC236}">
                <a16:creationId xmlns:a16="http://schemas.microsoft.com/office/drawing/2014/main" id="{EDF25E11-56C1-8ABF-CB7E-217041FE1F4C}"/>
              </a:ext>
            </a:extLst>
          </p:cNvPr>
          <p:cNvSpPr txBox="1"/>
          <p:nvPr/>
        </p:nvSpPr>
        <p:spPr>
          <a:xfrm>
            <a:off x="3817643" y="190501"/>
            <a:ext cx="3819990" cy="923330"/>
          </a:xfrm>
          <a:prstGeom prst="rect">
            <a:avLst/>
          </a:prstGeom>
          <a:noFill/>
        </p:spPr>
        <p:txBody>
          <a:bodyPr wrap="square" rtlCol="0">
            <a:spAutoFit/>
          </a:bodyPr>
          <a:lstStyle/>
          <a:p>
            <a:pPr algn="ctr"/>
            <a:r>
              <a:rPr lang="en-US" sz="5400" b="1" u="sng" dirty="0">
                <a:solidFill>
                  <a:schemeClr val="bg1"/>
                </a:solidFill>
                <a:effectLst>
                  <a:innerShdw blurRad="63500" dist="50800" dir="13500000">
                    <a:prstClr val="black">
                      <a:alpha val="50000"/>
                    </a:prstClr>
                  </a:innerShdw>
                </a:effectLst>
                <a:latin typeface="Century Gothic" panose="020B0502020202020204" pitchFamily="34" charset="0"/>
                <a:cs typeface="Aharoni" panose="02010803020104030203" pitchFamily="2" charset="-79"/>
              </a:rPr>
              <a:t>CONTENT</a:t>
            </a:r>
            <a:endParaRPr lang="en-US" sz="4000" b="1" u="sng" dirty="0">
              <a:solidFill>
                <a:schemeClr val="bg1"/>
              </a:solidFill>
              <a:effectLst>
                <a:innerShdw blurRad="63500" dist="50800" dir="13500000">
                  <a:prstClr val="black">
                    <a:alpha val="50000"/>
                  </a:prstClr>
                </a:innerShdw>
              </a:effectLst>
              <a:latin typeface="Century Gothic" panose="020B0502020202020204" pitchFamily="34" charset="0"/>
              <a:cs typeface="Aharoni" panose="02010803020104030203" pitchFamily="2" charset="-79"/>
            </a:endParaRPr>
          </a:p>
        </p:txBody>
      </p:sp>
      <mc:AlternateContent xmlns:mc="http://schemas.openxmlformats.org/markup-compatibility/2006" xmlns:pslz="http://schemas.microsoft.com/office/powerpoint/2016/slidezoom">
        <mc:Choice Requires="pslz">
          <p:graphicFrame>
            <p:nvGraphicFramePr>
              <p:cNvPr id="57" name="Slide Zoom 56">
                <a:extLst>
                  <a:ext uri="{FF2B5EF4-FFF2-40B4-BE49-F238E27FC236}">
                    <a16:creationId xmlns:a16="http://schemas.microsoft.com/office/drawing/2014/main" id="{B1907821-BE4A-D248-0F11-F401DEF3315D}"/>
                  </a:ext>
                </a:extLst>
              </p:cNvPr>
              <p:cNvGraphicFramePr>
                <a:graphicFrameLocks noChangeAspect="1"/>
              </p:cNvGraphicFramePr>
              <p:nvPr>
                <p:extLst>
                  <p:ext uri="{D42A27DB-BD31-4B8C-83A1-F6EECF244321}">
                    <p14:modId xmlns:p14="http://schemas.microsoft.com/office/powerpoint/2010/main" val="3678195695"/>
                  </p:ext>
                </p:extLst>
              </p:nvPr>
            </p:nvGraphicFramePr>
            <p:xfrm>
              <a:off x="777771" y="3866961"/>
              <a:ext cx="2243328" cy="1261872"/>
            </p:xfrm>
            <a:graphic>
              <a:graphicData uri="http://schemas.microsoft.com/office/powerpoint/2016/slidezoom">
                <pslz:sldZm>
                  <pslz:sldZmObj sldId="257" cId="3845551530">
                    <pslz:zmPr id="{F2A419A4-2EA7-4B90-8C89-33D63F86457A}" returnToParent="0" transitionDur="1000">
                      <p166:blipFill xmlns:p166="http://schemas.microsoft.com/office/powerpoint/2016/6/main">
                        <a:blip r:embed="rId21"/>
                        <a:stretch>
                          <a:fillRect/>
                        </a:stretch>
                      </p166:blipFill>
                      <p166:spPr xmlns:p166="http://schemas.microsoft.com/office/powerpoint/2016/6/main">
                        <a:xfrm>
                          <a:off x="0" y="0"/>
                          <a:ext cx="2243328" cy="1261872"/>
                        </a:xfrm>
                        <a:prstGeom prst="rect">
                          <a:avLst/>
                        </a:prstGeom>
                        <a:ln w="3175">
                          <a:solidFill>
                            <a:prstClr val="ltGray"/>
                          </a:solidFill>
                        </a:ln>
                      </p166:spPr>
                    </pslz:zmPr>
                  </pslz:sldZmObj>
                </pslz:sldZm>
              </a:graphicData>
            </a:graphic>
          </p:graphicFrame>
        </mc:Choice>
        <mc:Fallback xmlns="">
          <p:pic>
            <p:nvPicPr>
              <p:cNvPr id="57" name="Slide Zoom 56">
                <a:hlinkClick r:id="rId22" action="ppaction://hlinksldjump"/>
                <a:extLst>
                  <a:ext uri="{FF2B5EF4-FFF2-40B4-BE49-F238E27FC236}">
                    <a16:creationId xmlns:a16="http://schemas.microsoft.com/office/drawing/2014/main" id="{B1907821-BE4A-D248-0F11-F401DEF3315D}"/>
                  </a:ext>
                </a:extLst>
              </p:cNvPr>
              <p:cNvPicPr>
                <a:picLocks noGrp="1" noRot="1" noChangeAspect="1" noMove="1" noResize="1" noEditPoints="1" noAdjustHandles="1" noChangeArrowheads="1" noChangeShapeType="1"/>
              </p:cNvPicPr>
              <p:nvPr/>
            </p:nvPicPr>
            <p:blipFill>
              <a:blip r:embed="rId23"/>
              <a:stretch>
                <a:fillRect/>
              </a:stretch>
            </p:blipFill>
            <p:spPr>
              <a:xfrm>
                <a:off x="777771" y="3866961"/>
                <a:ext cx="2243328" cy="1261872"/>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59" name="Slide Zoom 58">
                <a:extLst>
                  <a:ext uri="{FF2B5EF4-FFF2-40B4-BE49-F238E27FC236}">
                    <a16:creationId xmlns:a16="http://schemas.microsoft.com/office/drawing/2014/main" id="{DFC0ADB8-81C8-F702-F7FF-CBA9E8FA33E2}"/>
                  </a:ext>
                </a:extLst>
              </p:cNvPr>
              <p:cNvGraphicFramePr>
                <a:graphicFrameLocks noChangeAspect="1"/>
              </p:cNvGraphicFramePr>
              <p:nvPr>
                <p:extLst>
                  <p:ext uri="{D42A27DB-BD31-4B8C-83A1-F6EECF244321}">
                    <p14:modId xmlns:p14="http://schemas.microsoft.com/office/powerpoint/2010/main" val="3189408229"/>
                  </p:ext>
                </p:extLst>
              </p:nvPr>
            </p:nvGraphicFramePr>
            <p:xfrm>
              <a:off x="774032" y="1436237"/>
              <a:ext cx="2247067" cy="1263975"/>
            </p:xfrm>
            <a:graphic>
              <a:graphicData uri="http://schemas.microsoft.com/office/powerpoint/2016/slidezoom">
                <pslz:sldZm>
                  <pslz:sldZmObj sldId="258" cId="576098005">
                    <pslz:zmPr id="{030C0ACD-DB5D-49B6-9225-B7B838498436}" returnToParent="0" transitionDur="1000">
                      <p166:blipFill xmlns:p166="http://schemas.microsoft.com/office/powerpoint/2016/6/main">
                        <a:blip r:embed="rId24"/>
                        <a:stretch>
                          <a:fillRect/>
                        </a:stretch>
                      </p166:blipFill>
                      <p166:spPr xmlns:p166="http://schemas.microsoft.com/office/powerpoint/2016/6/main">
                        <a:xfrm>
                          <a:off x="0" y="0"/>
                          <a:ext cx="2247067" cy="1263975"/>
                        </a:xfrm>
                        <a:prstGeom prst="rect">
                          <a:avLst/>
                        </a:prstGeom>
                        <a:ln w="3175">
                          <a:solidFill>
                            <a:prstClr val="ltGray"/>
                          </a:solidFill>
                        </a:ln>
                      </p166:spPr>
                    </pslz:zmPr>
                  </pslz:sldZmObj>
                </pslz:sldZm>
              </a:graphicData>
            </a:graphic>
          </p:graphicFrame>
        </mc:Choice>
        <mc:Fallback xmlns="">
          <p:pic>
            <p:nvPicPr>
              <p:cNvPr id="59" name="Slide Zoom 58">
                <a:hlinkClick r:id="rId25" action="ppaction://hlinksldjump"/>
                <a:extLst>
                  <a:ext uri="{FF2B5EF4-FFF2-40B4-BE49-F238E27FC236}">
                    <a16:creationId xmlns:a16="http://schemas.microsoft.com/office/drawing/2014/main" id="{DFC0ADB8-81C8-F702-F7FF-CBA9E8FA33E2}"/>
                  </a:ext>
                </a:extLst>
              </p:cNvPr>
              <p:cNvPicPr>
                <a:picLocks noGrp="1" noRot="1" noChangeAspect="1" noMove="1" noResize="1" noEditPoints="1" noAdjustHandles="1" noChangeArrowheads="1" noChangeShapeType="1"/>
              </p:cNvPicPr>
              <p:nvPr/>
            </p:nvPicPr>
            <p:blipFill>
              <a:blip r:embed="rId26"/>
              <a:stretch>
                <a:fillRect/>
              </a:stretch>
            </p:blipFill>
            <p:spPr>
              <a:xfrm>
                <a:off x="774032" y="1436237"/>
                <a:ext cx="2247067" cy="1263975"/>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61" name="Slide Zoom 60">
                <a:extLst>
                  <a:ext uri="{FF2B5EF4-FFF2-40B4-BE49-F238E27FC236}">
                    <a16:creationId xmlns:a16="http://schemas.microsoft.com/office/drawing/2014/main" id="{BC7AE33A-4E1F-BB15-B4FA-DF2448FA75B6}"/>
                  </a:ext>
                </a:extLst>
              </p:cNvPr>
              <p:cNvGraphicFramePr>
                <a:graphicFrameLocks noChangeAspect="1"/>
              </p:cNvGraphicFramePr>
              <p:nvPr>
                <p:extLst>
                  <p:ext uri="{D42A27DB-BD31-4B8C-83A1-F6EECF244321}">
                    <p14:modId xmlns:p14="http://schemas.microsoft.com/office/powerpoint/2010/main" val="907791194"/>
                  </p:ext>
                </p:extLst>
              </p:nvPr>
            </p:nvGraphicFramePr>
            <p:xfrm>
              <a:off x="3743785" y="1450316"/>
              <a:ext cx="2247067" cy="1263975"/>
            </p:xfrm>
            <a:graphic>
              <a:graphicData uri="http://schemas.microsoft.com/office/powerpoint/2016/slidezoom">
                <pslz:sldZm>
                  <pslz:sldZmObj sldId="259" cId="1727693400">
                    <pslz:zmPr id="{B36AA486-DB9E-49D8-BB87-B67B99B3D6BE}" returnToParent="0" transitionDur="1000">
                      <p166:blipFill xmlns:p166="http://schemas.microsoft.com/office/powerpoint/2016/6/main">
                        <a:blip r:embed="rId27"/>
                        <a:stretch>
                          <a:fillRect/>
                        </a:stretch>
                      </p166:blipFill>
                      <p166:spPr xmlns:p166="http://schemas.microsoft.com/office/powerpoint/2016/6/main">
                        <a:xfrm>
                          <a:off x="0" y="0"/>
                          <a:ext cx="2247067" cy="1263975"/>
                        </a:xfrm>
                        <a:prstGeom prst="rect">
                          <a:avLst/>
                        </a:prstGeom>
                        <a:ln w="3175">
                          <a:solidFill>
                            <a:prstClr val="ltGray"/>
                          </a:solidFill>
                        </a:ln>
                      </p166:spPr>
                    </pslz:zmPr>
                  </pslz:sldZmObj>
                </pslz:sldZm>
              </a:graphicData>
            </a:graphic>
          </p:graphicFrame>
        </mc:Choice>
        <mc:Fallback xmlns="">
          <p:pic>
            <p:nvPicPr>
              <p:cNvPr id="61" name="Slide Zoom 60">
                <a:hlinkClick r:id="rId28" action="ppaction://hlinksldjump"/>
                <a:extLst>
                  <a:ext uri="{FF2B5EF4-FFF2-40B4-BE49-F238E27FC236}">
                    <a16:creationId xmlns:a16="http://schemas.microsoft.com/office/drawing/2014/main" id="{BC7AE33A-4E1F-BB15-B4FA-DF2448FA75B6}"/>
                  </a:ext>
                </a:extLst>
              </p:cNvPr>
              <p:cNvPicPr>
                <a:picLocks noGrp="1" noRot="1" noChangeAspect="1" noMove="1" noResize="1" noEditPoints="1" noAdjustHandles="1" noChangeArrowheads="1" noChangeShapeType="1"/>
              </p:cNvPicPr>
              <p:nvPr/>
            </p:nvPicPr>
            <p:blipFill>
              <a:blip r:embed="rId29"/>
              <a:stretch>
                <a:fillRect/>
              </a:stretch>
            </p:blipFill>
            <p:spPr>
              <a:xfrm>
                <a:off x="3743785" y="1450316"/>
                <a:ext cx="2247067" cy="1263975"/>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63" name="Slide Zoom 62">
                <a:extLst>
                  <a:ext uri="{FF2B5EF4-FFF2-40B4-BE49-F238E27FC236}">
                    <a16:creationId xmlns:a16="http://schemas.microsoft.com/office/drawing/2014/main" id="{BB54E527-907F-957C-CC2B-767E7284F742}"/>
                  </a:ext>
                </a:extLst>
              </p:cNvPr>
              <p:cNvGraphicFramePr>
                <a:graphicFrameLocks noChangeAspect="1"/>
              </p:cNvGraphicFramePr>
              <p:nvPr>
                <p:extLst>
                  <p:ext uri="{D42A27DB-BD31-4B8C-83A1-F6EECF244321}">
                    <p14:modId xmlns:p14="http://schemas.microsoft.com/office/powerpoint/2010/main" val="251621028"/>
                  </p:ext>
                </p:extLst>
              </p:nvPr>
            </p:nvGraphicFramePr>
            <p:xfrm>
              <a:off x="3747525" y="3896685"/>
              <a:ext cx="2243327" cy="1261872"/>
            </p:xfrm>
            <a:graphic>
              <a:graphicData uri="http://schemas.microsoft.com/office/powerpoint/2016/slidezoom">
                <pslz:sldZm>
                  <pslz:sldZmObj sldId="260" cId="3767354351">
                    <pslz:zmPr id="{3F747FD3-CEBC-4844-AD39-7FB02AD8CB00}" returnToParent="0" transitionDur="1000">
                      <p166:blipFill xmlns:p166="http://schemas.microsoft.com/office/powerpoint/2016/6/main">
                        <a:blip r:embed="rId30"/>
                        <a:stretch>
                          <a:fillRect/>
                        </a:stretch>
                      </p166:blipFill>
                      <p166:spPr xmlns:p166="http://schemas.microsoft.com/office/powerpoint/2016/6/main">
                        <a:xfrm>
                          <a:off x="0" y="0"/>
                          <a:ext cx="2243327" cy="1261872"/>
                        </a:xfrm>
                        <a:prstGeom prst="rect">
                          <a:avLst/>
                        </a:prstGeom>
                        <a:ln w="3175">
                          <a:solidFill>
                            <a:prstClr val="ltGray"/>
                          </a:solidFill>
                        </a:ln>
                      </p166:spPr>
                    </pslz:zmPr>
                  </pslz:sldZmObj>
                </pslz:sldZm>
              </a:graphicData>
            </a:graphic>
          </p:graphicFrame>
        </mc:Choice>
        <mc:Fallback xmlns="">
          <p:pic>
            <p:nvPicPr>
              <p:cNvPr id="63" name="Slide Zoom 62">
                <a:hlinkClick r:id="rId31" action="ppaction://hlinksldjump"/>
                <a:extLst>
                  <a:ext uri="{FF2B5EF4-FFF2-40B4-BE49-F238E27FC236}">
                    <a16:creationId xmlns:a16="http://schemas.microsoft.com/office/drawing/2014/main" id="{BB54E527-907F-957C-CC2B-767E7284F742}"/>
                  </a:ext>
                </a:extLst>
              </p:cNvPr>
              <p:cNvPicPr>
                <a:picLocks noGrp="1" noRot="1" noChangeAspect="1" noMove="1" noResize="1" noEditPoints="1" noAdjustHandles="1" noChangeArrowheads="1" noChangeShapeType="1"/>
              </p:cNvPicPr>
              <p:nvPr/>
            </p:nvPicPr>
            <p:blipFill>
              <a:blip r:embed="rId32"/>
              <a:stretch>
                <a:fillRect/>
              </a:stretch>
            </p:blipFill>
            <p:spPr>
              <a:xfrm>
                <a:off x="3747525" y="3896685"/>
                <a:ext cx="2243327" cy="1261872"/>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475" name="Slide Zoom 474">
                <a:extLst>
                  <a:ext uri="{FF2B5EF4-FFF2-40B4-BE49-F238E27FC236}">
                    <a16:creationId xmlns:a16="http://schemas.microsoft.com/office/drawing/2014/main" id="{03635B09-359D-4EFF-4BF0-50D23B969BE9}"/>
                  </a:ext>
                </a:extLst>
              </p:cNvPr>
              <p:cNvGraphicFramePr>
                <a:graphicFrameLocks noChangeAspect="1"/>
              </p:cNvGraphicFramePr>
              <p:nvPr>
                <p:extLst>
                  <p:ext uri="{D42A27DB-BD31-4B8C-83A1-F6EECF244321}">
                    <p14:modId xmlns:p14="http://schemas.microsoft.com/office/powerpoint/2010/main" val="2681321671"/>
                  </p:ext>
                </p:extLst>
              </p:nvPr>
            </p:nvGraphicFramePr>
            <p:xfrm>
              <a:off x="6769381" y="1455991"/>
              <a:ext cx="2247065" cy="1263974"/>
            </p:xfrm>
            <a:graphic>
              <a:graphicData uri="http://schemas.microsoft.com/office/powerpoint/2016/slidezoom">
                <pslz:sldZm>
                  <pslz:sldZmObj sldId="261" cId="2311574676">
                    <pslz:zmPr id="{0E7BBD47-CAC9-4AE9-8AB1-6CD8306F6980}" returnToParent="0" transitionDur="1000">
                      <p166:blipFill xmlns:p166="http://schemas.microsoft.com/office/powerpoint/2016/6/main">
                        <a:blip r:embed="rId33"/>
                        <a:stretch>
                          <a:fillRect/>
                        </a:stretch>
                      </p166:blipFill>
                      <p166:spPr xmlns:p166="http://schemas.microsoft.com/office/powerpoint/2016/6/main">
                        <a:xfrm>
                          <a:off x="0" y="0"/>
                          <a:ext cx="2247065" cy="1263974"/>
                        </a:xfrm>
                        <a:prstGeom prst="rect">
                          <a:avLst/>
                        </a:prstGeom>
                        <a:ln w="3175">
                          <a:solidFill>
                            <a:prstClr val="ltGray"/>
                          </a:solidFill>
                        </a:ln>
                      </p166:spPr>
                    </pslz:zmPr>
                  </pslz:sldZmObj>
                </pslz:sldZm>
              </a:graphicData>
            </a:graphic>
          </p:graphicFrame>
        </mc:Choice>
        <mc:Fallback xmlns="">
          <p:pic>
            <p:nvPicPr>
              <p:cNvPr id="475" name="Slide Zoom 474">
                <a:hlinkClick r:id="rId34" action="ppaction://hlinksldjump"/>
                <a:extLst>
                  <a:ext uri="{FF2B5EF4-FFF2-40B4-BE49-F238E27FC236}">
                    <a16:creationId xmlns:a16="http://schemas.microsoft.com/office/drawing/2014/main" id="{03635B09-359D-4EFF-4BF0-50D23B969BE9}"/>
                  </a:ext>
                </a:extLst>
              </p:cNvPr>
              <p:cNvPicPr>
                <a:picLocks noGrp="1" noRot="1" noChangeAspect="1" noMove="1" noResize="1" noEditPoints="1" noAdjustHandles="1" noChangeArrowheads="1" noChangeShapeType="1"/>
              </p:cNvPicPr>
              <p:nvPr/>
            </p:nvPicPr>
            <p:blipFill>
              <a:blip r:embed="rId35"/>
              <a:stretch>
                <a:fillRect/>
              </a:stretch>
            </p:blipFill>
            <p:spPr>
              <a:xfrm>
                <a:off x="6769381" y="1455991"/>
                <a:ext cx="2247065" cy="1263974"/>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477" name="Slide Zoom 476">
                <a:extLst>
                  <a:ext uri="{FF2B5EF4-FFF2-40B4-BE49-F238E27FC236}">
                    <a16:creationId xmlns:a16="http://schemas.microsoft.com/office/drawing/2014/main" id="{2855E400-80EA-6DFB-11BC-7EE8314F2F25}"/>
                  </a:ext>
                </a:extLst>
              </p:cNvPr>
              <p:cNvGraphicFramePr>
                <a:graphicFrameLocks noChangeAspect="1"/>
              </p:cNvGraphicFramePr>
              <p:nvPr>
                <p:extLst>
                  <p:ext uri="{D42A27DB-BD31-4B8C-83A1-F6EECF244321}">
                    <p14:modId xmlns:p14="http://schemas.microsoft.com/office/powerpoint/2010/main" val="4173426596"/>
                  </p:ext>
                </p:extLst>
              </p:nvPr>
            </p:nvGraphicFramePr>
            <p:xfrm>
              <a:off x="6769381" y="3885420"/>
              <a:ext cx="2247065" cy="1263974"/>
            </p:xfrm>
            <a:graphic>
              <a:graphicData uri="http://schemas.microsoft.com/office/powerpoint/2016/slidezoom">
                <pslz:sldZm>
                  <pslz:sldZmObj sldId="262" cId="1695764707">
                    <pslz:zmPr id="{5311AF94-F515-42A5-A6A4-98586B1AEDBE}" returnToParent="0" transitionDur="1000">
                      <p166:blipFill xmlns:p166="http://schemas.microsoft.com/office/powerpoint/2016/6/main">
                        <a:blip r:embed="rId36"/>
                        <a:stretch>
                          <a:fillRect/>
                        </a:stretch>
                      </p166:blipFill>
                      <p166:spPr xmlns:p166="http://schemas.microsoft.com/office/powerpoint/2016/6/main">
                        <a:xfrm>
                          <a:off x="0" y="0"/>
                          <a:ext cx="2247065" cy="1263974"/>
                        </a:xfrm>
                        <a:prstGeom prst="rect">
                          <a:avLst/>
                        </a:prstGeom>
                        <a:ln w="3175">
                          <a:solidFill>
                            <a:prstClr val="ltGray"/>
                          </a:solidFill>
                        </a:ln>
                      </p166:spPr>
                    </pslz:zmPr>
                  </pslz:sldZmObj>
                </pslz:sldZm>
              </a:graphicData>
            </a:graphic>
          </p:graphicFrame>
        </mc:Choice>
        <mc:Fallback xmlns="">
          <p:pic>
            <p:nvPicPr>
              <p:cNvPr id="477" name="Slide Zoom 476">
                <a:hlinkClick r:id="rId37" action="ppaction://hlinksldjump"/>
                <a:extLst>
                  <a:ext uri="{FF2B5EF4-FFF2-40B4-BE49-F238E27FC236}">
                    <a16:creationId xmlns:a16="http://schemas.microsoft.com/office/drawing/2014/main" id="{2855E400-80EA-6DFB-11BC-7EE8314F2F25}"/>
                  </a:ext>
                </a:extLst>
              </p:cNvPr>
              <p:cNvPicPr>
                <a:picLocks noGrp="1" noRot="1" noChangeAspect="1" noMove="1" noResize="1" noEditPoints="1" noAdjustHandles="1" noChangeArrowheads="1" noChangeShapeType="1"/>
              </p:cNvPicPr>
              <p:nvPr/>
            </p:nvPicPr>
            <p:blipFill>
              <a:blip r:embed="rId38"/>
              <a:stretch>
                <a:fillRect/>
              </a:stretch>
            </p:blipFill>
            <p:spPr>
              <a:xfrm>
                <a:off x="6769381" y="3885420"/>
                <a:ext cx="2247065" cy="1263974"/>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479" name="Slide Zoom 478">
                <a:extLst>
                  <a:ext uri="{FF2B5EF4-FFF2-40B4-BE49-F238E27FC236}">
                    <a16:creationId xmlns:a16="http://schemas.microsoft.com/office/drawing/2014/main" id="{EFD911C1-F3FC-D013-EE56-9B8A9F111063}"/>
                  </a:ext>
                </a:extLst>
              </p:cNvPr>
              <p:cNvGraphicFramePr>
                <a:graphicFrameLocks noChangeAspect="1"/>
              </p:cNvGraphicFramePr>
              <p:nvPr>
                <p:extLst>
                  <p:ext uri="{D42A27DB-BD31-4B8C-83A1-F6EECF244321}">
                    <p14:modId xmlns:p14="http://schemas.microsoft.com/office/powerpoint/2010/main" val="3754652974"/>
                  </p:ext>
                </p:extLst>
              </p:nvPr>
            </p:nvGraphicFramePr>
            <p:xfrm>
              <a:off x="9670450" y="1455993"/>
              <a:ext cx="2247063" cy="1263973"/>
            </p:xfrm>
            <a:graphic>
              <a:graphicData uri="http://schemas.microsoft.com/office/powerpoint/2016/slidezoom">
                <pslz:sldZm>
                  <pslz:sldZmObj sldId="263" cId="2492656056">
                    <pslz:zmPr id="{DB6F2343-1656-4967-AC33-F9716111D928}" returnToParent="0" transitionDur="1000">
                      <p166:blipFill xmlns:p166="http://schemas.microsoft.com/office/powerpoint/2016/6/main">
                        <a:blip r:embed="rId39"/>
                        <a:stretch>
                          <a:fillRect/>
                        </a:stretch>
                      </p166:blipFill>
                      <p166:spPr xmlns:p166="http://schemas.microsoft.com/office/powerpoint/2016/6/main">
                        <a:xfrm>
                          <a:off x="0" y="0"/>
                          <a:ext cx="2247063" cy="1263973"/>
                        </a:xfrm>
                        <a:prstGeom prst="rect">
                          <a:avLst/>
                        </a:prstGeom>
                        <a:ln w="3175">
                          <a:solidFill>
                            <a:prstClr val="ltGray"/>
                          </a:solidFill>
                        </a:ln>
                      </p166:spPr>
                    </pslz:zmPr>
                  </pslz:sldZmObj>
                </pslz:sldZm>
              </a:graphicData>
            </a:graphic>
          </p:graphicFrame>
        </mc:Choice>
        <mc:Fallback xmlns="">
          <p:pic>
            <p:nvPicPr>
              <p:cNvPr id="479" name="Slide Zoom 478">
                <a:hlinkClick r:id="rId40" action="ppaction://hlinksldjump"/>
                <a:extLst>
                  <a:ext uri="{FF2B5EF4-FFF2-40B4-BE49-F238E27FC236}">
                    <a16:creationId xmlns:a16="http://schemas.microsoft.com/office/drawing/2014/main" id="{EFD911C1-F3FC-D013-EE56-9B8A9F111063}"/>
                  </a:ext>
                </a:extLst>
              </p:cNvPr>
              <p:cNvPicPr>
                <a:picLocks noGrp="1" noRot="1" noChangeAspect="1" noMove="1" noResize="1" noEditPoints="1" noAdjustHandles="1" noChangeArrowheads="1" noChangeShapeType="1"/>
              </p:cNvPicPr>
              <p:nvPr/>
            </p:nvPicPr>
            <p:blipFill>
              <a:blip r:embed="rId41"/>
              <a:stretch>
                <a:fillRect/>
              </a:stretch>
            </p:blipFill>
            <p:spPr>
              <a:xfrm>
                <a:off x="9670450" y="1455993"/>
                <a:ext cx="2247063" cy="1263973"/>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481" name="Slide Zoom 480">
                <a:extLst>
                  <a:ext uri="{FF2B5EF4-FFF2-40B4-BE49-F238E27FC236}">
                    <a16:creationId xmlns:a16="http://schemas.microsoft.com/office/drawing/2014/main" id="{CBB68156-8502-6C03-DC57-4E71382F9A27}"/>
                  </a:ext>
                </a:extLst>
              </p:cNvPr>
              <p:cNvGraphicFramePr>
                <a:graphicFrameLocks noChangeAspect="1"/>
              </p:cNvGraphicFramePr>
              <p:nvPr>
                <p:extLst>
                  <p:ext uri="{D42A27DB-BD31-4B8C-83A1-F6EECF244321}">
                    <p14:modId xmlns:p14="http://schemas.microsoft.com/office/powerpoint/2010/main" val="2620788881"/>
                  </p:ext>
                </p:extLst>
              </p:nvPr>
            </p:nvGraphicFramePr>
            <p:xfrm>
              <a:off x="9670450" y="3894583"/>
              <a:ext cx="2247066" cy="1263974"/>
            </p:xfrm>
            <a:graphic>
              <a:graphicData uri="http://schemas.microsoft.com/office/powerpoint/2016/slidezoom">
                <pslz:sldZm>
                  <pslz:sldZmObj sldId="264" cId="2830438789">
                    <pslz:zmPr id="{4663E202-A74E-4938-B4E3-475111A0FB90}" returnToParent="0" transitionDur="1000">
                      <p166:blipFill xmlns:p166="http://schemas.microsoft.com/office/powerpoint/2016/6/main">
                        <a:blip r:embed="rId42"/>
                        <a:stretch>
                          <a:fillRect/>
                        </a:stretch>
                      </p166:blipFill>
                      <p166:spPr xmlns:p166="http://schemas.microsoft.com/office/powerpoint/2016/6/main">
                        <a:xfrm>
                          <a:off x="0" y="0"/>
                          <a:ext cx="2247066" cy="1263974"/>
                        </a:xfrm>
                        <a:prstGeom prst="rect">
                          <a:avLst/>
                        </a:prstGeom>
                        <a:ln w="3175">
                          <a:solidFill>
                            <a:prstClr val="ltGray"/>
                          </a:solidFill>
                        </a:ln>
                      </p166:spPr>
                    </pslz:zmPr>
                  </pslz:sldZmObj>
                </pslz:sldZm>
              </a:graphicData>
            </a:graphic>
          </p:graphicFrame>
        </mc:Choice>
        <mc:Fallback xmlns="">
          <p:pic>
            <p:nvPicPr>
              <p:cNvPr id="481" name="Slide Zoom 480">
                <a:hlinkClick r:id="rId43" action="ppaction://hlinksldjump"/>
                <a:extLst>
                  <a:ext uri="{FF2B5EF4-FFF2-40B4-BE49-F238E27FC236}">
                    <a16:creationId xmlns:a16="http://schemas.microsoft.com/office/drawing/2014/main" id="{CBB68156-8502-6C03-DC57-4E71382F9A27}"/>
                  </a:ext>
                </a:extLst>
              </p:cNvPr>
              <p:cNvPicPr>
                <a:picLocks noGrp="1" noRot="1" noChangeAspect="1" noMove="1" noResize="1" noEditPoints="1" noAdjustHandles="1" noChangeArrowheads="1" noChangeShapeType="1"/>
              </p:cNvPicPr>
              <p:nvPr/>
            </p:nvPicPr>
            <p:blipFill>
              <a:blip r:embed="rId44"/>
              <a:stretch>
                <a:fillRect/>
              </a:stretch>
            </p:blipFill>
            <p:spPr>
              <a:xfrm>
                <a:off x="9670450" y="3894583"/>
                <a:ext cx="2247066" cy="1263974"/>
              </a:xfrm>
              <a:prstGeom prst="rect">
                <a:avLst/>
              </a:prstGeom>
              <a:ln w="3175">
                <a:solidFill>
                  <a:prstClr val="ltGray"/>
                </a:solidFill>
              </a:ln>
            </p:spPr>
          </p:pic>
        </mc:Fallback>
      </mc:AlternateContent>
    </p:spTree>
    <p:extLst>
      <p:ext uri="{BB962C8B-B14F-4D97-AF65-F5344CB8AC3E}">
        <p14:creationId xmlns:p14="http://schemas.microsoft.com/office/powerpoint/2010/main" val="2470216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94C60"/>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7FE4968-9644-474F-A2E4-AD8EF6A0C8F2}"/>
              </a:ext>
            </a:extLst>
          </p:cNvPr>
          <p:cNvSpPr txBox="1"/>
          <p:nvPr/>
        </p:nvSpPr>
        <p:spPr>
          <a:xfrm>
            <a:off x="3817643" y="190501"/>
            <a:ext cx="3819990" cy="923330"/>
          </a:xfrm>
          <a:prstGeom prst="rect">
            <a:avLst/>
          </a:prstGeom>
          <a:noFill/>
        </p:spPr>
        <p:txBody>
          <a:bodyPr wrap="square" rtlCol="0">
            <a:spAutoFit/>
          </a:bodyPr>
          <a:lstStyle/>
          <a:p>
            <a:pPr algn="ctr"/>
            <a:r>
              <a:rPr lang="en-US" sz="5400" b="1" u="sng" dirty="0">
                <a:solidFill>
                  <a:schemeClr val="bg1"/>
                </a:solidFill>
                <a:effectLst>
                  <a:outerShdw blurRad="38100" dist="38100" dir="2700000" algn="tl">
                    <a:srgbClr val="000000">
                      <a:alpha val="43137"/>
                    </a:srgbClr>
                  </a:outerShdw>
                </a:effectLst>
                <a:latin typeface="Century Gothic" panose="020B0502020202020204" pitchFamily="34" charset="0"/>
                <a:cs typeface="Aharoni" panose="02010803020104030203" pitchFamily="2" charset="-79"/>
              </a:rPr>
              <a:t>ABSTRACT</a:t>
            </a:r>
            <a:endParaRPr lang="en-US" sz="4000" b="1" u="sng" dirty="0">
              <a:solidFill>
                <a:schemeClr val="bg1"/>
              </a:solidFill>
              <a:effectLst>
                <a:outerShdw blurRad="38100" dist="38100" dir="2700000" algn="tl">
                  <a:srgbClr val="000000">
                    <a:alpha val="43137"/>
                  </a:srgbClr>
                </a:outerShdw>
              </a:effectLst>
              <a:latin typeface="Century Gothic" panose="020B0502020202020204" pitchFamily="34" charset="0"/>
              <a:cs typeface="Aharoni" panose="02010803020104030203" pitchFamily="2" charset="-79"/>
            </a:endParaRPr>
          </a:p>
        </p:txBody>
      </p:sp>
      <p:sp>
        <p:nvSpPr>
          <p:cNvPr id="35" name="Freeform: Shape 34">
            <a:extLst>
              <a:ext uri="{FF2B5EF4-FFF2-40B4-BE49-F238E27FC236}">
                <a16:creationId xmlns:a16="http://schemas.microsoft.com/office/drawing/2014/main" id="{06195A28-ECF6-476E-9551-EE2D9FE1194A}"/>
              </a:ext>
            </a:extLst>
          </p:cNvPr>
          <p:cNvSpPr/>
          <p:nvPr/>
        </p:nvSpPr>
        <p:spPr>
          <a:xfrm>
            <a:off x="-13479229" y="5590073"/>
            <a:ext cx="28965833" cy="1324851"/>
          </a:xfrm>
          <a:custGeom>
            <a:avLst/>
            <a:gdLst>
              <a:gd name="connsiteX0" fmla="*/ 4247537 w 28965833"/>
              <a:gd name="connsiteY0" fmla="*/ 0 h 1324851"/>
              <a:gd name="connsiteX1" fmla="*/ 14831323 w 28965833"/>
              <a:gd name="connsiteY1" fmla="*/ 0 h 1324851"/>
              <a:gd name="connsiteX2" fmla="*/ 14839839 w 28965833"/>
              <a:gd name="connsiteY2" fmla="*/ 76623 h 1324851"/>
              <a:gd name="connsiteX3" fmla="*/ 15469270 w 28965833"/>
              <a:gd name="connsiteY3" fmla="*/ 541911 h 1324851"/>
              <a:gd name="connsiteX4" fmla="*/ 16098702 w 28965833"/>
              <a:gd name="connsiteY4" fmla="*/ 76623 h 1324851"/>
              <a:gd name="connsiteX5" fmla="*/ 16107218 w 28965833"/>
              <a:gd name="connsiteY5" fmla="*/ 0 h 1324851"/>
              <a:gd name="connsiteX6" fmla="*/ 28965833 w 28965833"/>
              <a:gd name="connsiteY6" fmla="*/ 0 h 1324851"/>
              <a:gd name="connsiteX7" fmla="*/ 28965833 w 28965833"/>
              <a:gd name="connsiteY7" fmla="*/ 1323438 h 1324851"/>
              <a:gd name="connsiteX8" fmla="*/ 4247537 w 28965833"/>
              <a:gd name="connsiteY8" fmla="*/ 1323438 h 1324851"/>
              <a:gd name="connsiteX9" fmla="*/ 4247537 w 28965833"/>
              <a:gd name="connsiteY9" fmla="*/ 1324851 h 1324851"/>
              <a:gd name="connsiteX10" fmla="*/ 0 w 28965833"/>
              <a:gd name="connsiteY10" fmla="*/ 1324851 h 1324851"/>
              <a:gd name="connsiteX11" fmla="*/ 0 w 28965833"/>
              <a:gd name="connsiteY11" fmla="*/ 62742 h 1324851"/>
              <a:gd name="connsiteX12" fmla="*/ 2251 w 28965833"/>
              <a:gd name="connsiteY12" fmla="*/ 1413 h 1324851"/>
              <a:gd name="connsiteX13" fmla="*/ 4247537 w 28965833"/>
              <a:gd name="connsiteY13" fmla="*/ 1413 h 132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65833" h="1324851">
                <a:moveTo>
                  <a:pt x="4247537" y="0"/>
                </a:moveTo>
                <a:lnTo>
                  <a:pt x="14831323" y="0"/>
                </a:lnTo>
                <a:lnTo>
                  <a:pt x="14839839" y="76623"/>
                </a:lnTo>
                <a:cubicBezTo>
                  <a:pt x="14899749" y="342163"/>
                  <a:pt x="15158791" y="541911"/>
                  <a:pt x="15469270" y="541911"/>
                </a:cubicBezTo>
                <a:cubicBezTo>
                  <a:pt x="15779750" y="541911"/>
                  <a:pt x="16038792" y="342163"/>
                  <a:pt x="16098702" y="76623"/>
                </a:cubicBezTo>
                <a:lnTo>
                  <a:pt x="16107218" y="0"/>
                </a:lnTo>
                <a:lnTo>
                  <a:pt x="28965833" y="0"/>
                </a:lnTo>
                <a:lnTo>
                  <a:pt x="28965833" y="1323438"/>
                </a:lnTo>
                <a:lnTo>
                  <a:pt x="4247537" y="1323438"/>
                </a:lnTo>
                <a:lnTo>
                  <a:pt x="4247537" y="1324851"/>
                </a:lnTo>
                <a:lnTo>
                  <a:pt x="0" y="1324851"/>
                </a:lnTo>
                <a:lnTo>
                  <a:pt x="0" y="62742"/>
                </a:lnTo>
                <a:lnTo>
                  <a:pt x="2251" y="1413"/>
                </a:lnTo>
                <a:lnTo>
                  <a:pt x="4247537" y="1413"/>
                </a:lnTo>
                <a:close/>
              </a:path>
            </a:pathLst>
          </a:custGeom>
          <a:solidFill>
            <a:schemeClr val="bg1">
              <a:lumMod val="65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6" name="Oval 35">
            <a:extLst>
              <a:ext uri="{FF2B5EF4-FFF2-40B4-BE49-F238E27FC236}">
                <a16:creationId xmlns:a16="http://schemas.microsoft.com/office/drawing/2014/main" id="{8585124C-B170-42C2-9777-5EDE2ED337D8}"/>
              </a:ext>
            </a:extLst>
          </p:cNvPr>
          <p:cNvSpPr/>
          <p:nvPr/>
        </p:nvSpPr>
        <p:spPr>
          <a:xfrm>
            <a:off x="1630041" y="5254237"/>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C4E97A16-138E-44E6-8844-20209B8A6D4E}"/>
              </a:ext>
            </a:extLst>
          </p:cNvPr>
          <p:cNvSpPr/>
          <p:nvPr/>
        </p:nvSpPr>
        <p:spPr>
          <a:xfrm>
            <a:off x="2995301"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15C91720-5C7E-439D-86DD-55D25341FF49}"/>
              </a:ext>
            </a:extLst>
          </p:cNvPr>
          <p:cNvSpPr/>
          <p:nvPr/>
        </p:nvSpPr>
        <p:spPr>
          <a:xfrm>
            <a:off x="4362459"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8E25514A-FD78-49C8-806A-8635697D4A97}"/>
              </a:ext>
            </a:extLst>
          </p:cNvPr>
          <p:cNvSpPr/>
          <p:nvPr/>
        </p:nvSpPr>
        <p:spPr>
          <a:xfrm>
            <a:off x="5727638"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6C1A6B42-B1A6-4ADD-A186-76EC6D075C44}"/>
              </a:ext>
            </a:extLst>
          </p:cNvPr>
          <p:cNvSpPr/>
          <p:nvPr/>
        </p:nvSpPr>
        <p:spPr>
          <a:xfrm>
            <a:off x="709176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6E7AF745-38EA-4F06-BE68-0E1B3DDA4DA8}"/>
              </a:ext>
            </a:extLst>
          </p:cNvPr>
          <p:cNvSpPr/>
          <p:nvPr/>
        </p:nvSpPr>
        <p:spPr>
          <a:xfrm>
            <a:off x="8455894" y="5922243"/>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85FCCE5B-CCA8-42C0-922D-D5D931581486}"/>
              </a:ext>
            </a:extLst>
          </p:cNvPr>
          <p:cNvSpPr/>
          <p:nvPr/>
        </p:nvSpPr>
        <p:spPr>
          <a:xfrm>
            <a:off x="9820022"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86BDCE80-49B1-4F36-9035-AE1012E0D873}"/>
              </a:ext>
            </a:extLst>
          </p:cNvPr>
          <p:cNvSpPr/>
          <p:nvPr/>
        </p:nvSpPr>
        <p:spPr>
          <a:xfrm>
            <a:off x="1118284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a:hlinkClick r:id="rId2" action="ppaction://hlinksldjump"/>
            <a:extLst>
              <a:ext uri="{FF2B5EF4-FFF2-40B4-BE49-F238E27FC236}">
                <a16:creationId xmlns:a16="http://schemas.microsoft.com/office/drawing/2014/main" id="{827F36C9-2CB5-4F62-9005-B301914F74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0158" y="6015462"/>
            <a:ext cx="563268" cy="563268"/>
          </a:xfrm>
          <a:prstGeom prst="rect">
            <a:avLst/>
          </a:prstGeom>
          <a:effectLst>
            <a:outerShdw blurRad="50800" dist="38100" dir="2700000" algn="tl" rotWithShape="0">
              <a:prstClr val="black">
                <a:alpha val="40000"/>
              </a:prstClr>
            </a:outerShdw>
          </a:effectLst>
        </p:spPr>
      </p:pic>
      <p:pic>
        <p:nvPicPr>
          <p:cNvPr id="46" name="Picture 45">
            <a:hlinkClick r:id="rId4" action="ppaction://hlinksldjump"/>
            <a:extLst>
              <a:ext uri="{FF2B5EF4-FFF2-40B4-BE49-F238E27FC236}">
                <a16:creationId xmlns:a16="http://schemas.microsoft.com/office/drawing/2014/main" id="{D9DD48B7-B0BA-478B-8788-21E432DF79A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74386" y="6037841"/>
            <a:ext cx="518510" cy="518510"/>
          </a:xfrm>
          <a:prstGeom prst="rect">
            <a:avLst/>
          </a:prstGeom>
          <a:effectLst>
            <a:outerShdw blurRad="50800" dist="38100" dir="2700000" algn="tl" rotWithShape="0">
              <a:prstClr val="black">
                <a:alpha val="40000"/>
              </a:prstClr>
            </a:outerShdw>
          </a:effectLst>
        </p:spPr>
      </p:pic>
      <p:pic>
        <p:nvPicPr>
          <p:cNvPr id="47" name="Picture 46">
            <a:hlinkClick r:id="rId6" action="ppaction://hlinksldjump"/>
            <a:extLst>
              <a:ext uri="{FF2B5EF4-FFF2-40B4-BE49-F238E27FC236}">
                <a16:creationId xmlns:a16="http://schemas.microsoft.com/office/drawing/2014/main" id="{223EBFFC-E200-48BE-91FE-707C8B314BE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21926" y="6015462"/>
            <a:ext cx="410283" cy="534678"/>
          </a:xfrm>
          <a:prstGeom prst="rect">
            <a:avLst/>
          </a:prstGeom>
          <a:effectLst>
            <a:outerShdw blurRad="50800" dist="38100" dir="2700000" algn="tl" rotWithShape="0">
              <a:prstClr val="black">
                <a:alpha val="40000"/>
              </a:prstClr>
            </a:outerShdw>
          </a:effectLst>
        </p:spPr>
      </p:pic>
      <p:pic>
        <p:nvPicPr>
          <p:cNvPr id="48" name="Picture 47">
            <a:hlinkClick r:id="rId8" action="ppaction://hlinksldjump"/>
            <a:extLst>
              <a:ext uri="{FF2B5EF4-FFF2-40B4-BE49-F238E27FC236}">
                <a16:creationId xmlns:a16="http://schemas.microsoft.com/office/drawing/2014/main" id="{109378A5-9DC8-4467-8569-A4570054863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60243" y="6081189"/>
            <a:ext cx="423633" cy="408071"/>
          </a:xfrm>
          <a:prstGeom prst="rect">
            <a:avLst/>
          </a:prstGeom>
          <a:effectLst>
            <a:outerShdw blurRad="50800" dist="38100" dir="2700000" algn="tl" rotWithShape="0">
              <a:prstClr val="black">
                <a:alpha val="40000"/>
              </a:prstClr>
            </a:outerShdw>
          </a:effectLst>
        </p:spPr>
      </p:pic>
      <p:pic>
        <p:nvPicPr>
          <p:cNvPr id="50" name="Picture 49">
            <a:hlinkClick r:id="rId10" action="ppaction://hlinksldjump"/>
            <a:extLst>
              <a:ext uri="{FF2B5EF4-FFF2-40B4-BE49-F238E27FC236}">
                <a16:creationId xmlns:a16="http://schemas.microsoft.com/office/drawing/2014/main" id="{F09B9E74-DC5B-4554-8F33-073CCEED73E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634842" y="6048606"/>
            <a:ext cx="381604" cy="508113"/>
          </a:xfrm>
          <a:prstGeom prst="rect">
            <a:avLst/>
          </a:prstGeom>
          <a:effectLst>
            <a:outerShdw blurRad="50800" dist="38100" dir="2700000" algn="tl" rotWithShape="0">
              <a:prstClr val="black">
                <a:alpha val="40000"/>
              </a:prstClr>
            </a:outerShdw>
          </a:effectLst>
        </p:spPr>
      </p:pic>
      <p:pic>
        <p:nvPicPr>
          <p:cNvPr id="51" name="Picture 50">
            <a:hlinkClick r:id="rId12" action="ppaction://hlinksldjump"/>
            <a:extLst>
              <a:ext uri="{FF2B5EF4-FFF2-40B4-BE49-F238E27FC236}">
                <a16:creationId xmlns:a16="http://schemas.microsoft.com/office/drawing/2014/main" id="{C246E80C-3135-418E-B1DA-9DE08CCF0FB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305710" y="6048606"/>
            <a:ext cx="490653" cy="490653"/>
          </a:xfrm>
          <a:prstGeom prst="rect">
            <a:avLst/>
          </a:prstGeom>
          <a:effectLst>
            <a:outerShdw blurRad="50800" dist="38100" dir="2700000" algn="tl" rotWithShape="0">
              <a:prstClr val="black">
                <a:alpha val="40000"/>
              </a:prstClr>
            </a:outerShdw>
          </a:effectLst>
        </p:spPr>
      </p:pic>
      <p:sp>
        <p:nvSpPr>
          <p:cNvPr id="52" name="Oval 51">
            <a:extLst>
              <a:ext uri="{FF2B5EF4-FFF2-40B4-BE49-F238E27FC236}">
                <a16:creationId xmlns:a16="http://schemas.microsoft.com/office/drawing/2014/main" id="{039D6B2A-000B-4971-A3EE-4F84E790FC5F}"/>
              </a:ext>
            </a:extLst>
          </p:cNvPr>
          <p:cNvSpPr/>
          <p:nvPr/>
        </p:nvSpPr>
        <p:spPr>
          <a:xfrm>
            <a:off x="281457" y="5923202"/>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a:hlinkClick r:id="rId14" action="ppaction://hlinksldjump"/>
            <a:extLst>
              <a:ext uri="{FF2B5EF4-FFF2-40B4-BE49-F238E27FC236}">
                <a16:creationId xmlns:a16="http://schemas.microsoft.com/office/drawing/2014/main" id="{50139061-4125-4DEE-9D1B-7AEB1327FFFC}"/>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11243" y="6010177"/>
            <a:ext cx="500190" cy="495601"/>
          </a:xfrm>
          <a:prstGeom prst="rect">
            <a:avLst/>
          </a:prstGeom>
        </p:spPr>
      </p:pic>
      <p:pic>
        <p:nvPicPr>
          <p:cNvPr id="3" name="Graphic 2" descr="Puzzle pieces with solid fill">
            <a:extLst>
              <a:ext uri="{FF2B5EF4-FFF2-40B4-BE49-F238E27FC236}">
                <a16:creationId xmlns:a16="http://schemas.microsoft.com/office/drawing/2014/main" id="{F546C9B3-6EBC-2C23-D600-71CDBF760797}"/>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722847" y="5274838"/>
            <a:ext cx="640151" cy="640151"/>
          </a:xfrm>
          <a:prstGeom prst="rect">
            <a:avLst/>
          </a:prstGeom>
        </p:spPr>
      </p:pic>
      <p:sp>
        <p:nvSpPr>
          <p:cNvPr id="8" name="TextBox 7">
            <a:extLst>
              <a:ext uri="{FF2B5EF4-FFF2-40B4-BE49-F238E27FC236}">
                <a16:creationId xmlns:a16="http://schemas.microsoft.com/office/drawing/2014/main" id="{1F4DC1E0-5C41-0EE0-CB4F-DCD0C2770FB4}"/>
              </a:ext>
            </a:extLst>
          </p:cNvPr>
          <p:cNvSpPr txBox="1"/>
          <p:nvPr/>
        </p:nvSpPr>
        <p:spPr>
          <a:xfrm>
            <a:off x="1397467" y="1981551"/>
            <a:ext cx="9869483" cy="1754326"/>
          </a:xfrm>
          <a:prstGeom prst="rect">
            <a:avLst/>
          </a:prstGeom>
          <a:noFill/>
        </p:spPr>
        <p:txBody>
          <a:bodyPr wrap="square" rtlCol="0">
            <a:spAutoFit/>
          </a:bodyPr>
          <a:lstStyle/>
          <a:p>
            <a:pPr marL="291465" marR="0">
              <a:spcBef>
                <a:spcPts val="0"/>
              </a:spcBef>
              <a:spcAft>
                <a:spcPts val="0"/>
              </a:spcAft>
            </a:pP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This</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project</a:t>
            </a:r>
            <a:r>
              <a:rPr lang="en-US" sz="1800" spc="1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is based on</a:t>
            </a:r>
            <a:r>
              <a:rPr lang="en-US" sz="1800" spc="1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designing</a:t>
            </a:r>
            <a:r>
              <a:rPr lang="en-US" sz="1800" spc="2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a</a:t>
            </a:r>
            <a:r>
              <a:rPr lang="en-US" sz="1800" spc="2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web-based</a:t>
            </a:r>
            <a:r>
              <a:rPr lang="en-US" sz="1800" spc="2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application</a:t>
            </a:r>
            <a:r>
              <a:rPr lang="en-US" sz="1800" spc="2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which provides</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a</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very</a:t>
            </a:r>
            <a:r>
              <a:rPr lang="en-US" sz="1800" spc="-1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simple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and</a:t>
            </a:r>
            <a:r>
              <a:rPr lang="en-US" sz="1800" spc="3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impressive</a:t>
            </a:r>
            <a:r>
              <a:rPr lang="en-US" sz="1800" spc="1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interface</a:t>
            </a:r>
            <a:r>
              <a:rPr lang="en-US" sz="1800" spc="4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for</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maintenance</a:t>
            </a:r>
            <a:r>
              <a:rPr lang="en-US" sz="1800" spc="4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of</a:t>
            </a:r>
            <a:r>
              <a:rPr lang="en-US" sz="1800" spc="-2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different</a:t>
            </a:r>
            <a:r>
              <a:rPr lang="en-US" sz="1800" spc="6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School</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of</a:t>
            </a:r>
            <a:r>
              <a:rPr lang="en-US" sz="1800" spc="-7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Adamas</a:t>
            </a:r>
            <a:r>
              <a:rPr lang="en-US" sz="1800" spc="2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University</a:t>
            </a:r>
            <a:r>
              <a:rPr lang="en-US" sz="1800" spc="-2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for</a:t>
            </a:r>
            <a:r>
              <a:rPr lang="en-US" sz="1800" spc="-4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their</a:t>
            </a:r>
            <a:r>
              <a:rPr lang="en-US" sz="1800" spc="-4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faculty</a:t>
            </a:r>
            <a:r>
              <a:rPr lang="en-US" sz="1800" spc="5"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a:solidFill>
                  <a:schemeClr val="bg2"/>
                </a:solidFill>
                <a:effectLst/>
                <a:latin typeface="Arial" panose="020B0604020202020204" pitchFamily="34" charset="0"/>
                <a:ea typeface="Times New Roman" panose="02020603050405020304" pitchFamily="18" charset="0"/>
                <a:cs typeface="Arial" panose="020B0604020202020204" pitchFamily="34" charset="0"/>
              </a:rPr>
              <a:t>Project, Research Paper, Journal and other publication. </a:t>
            </a:r>
          </a:p>
          <a:p>
            <a:pPr marL="291465" marR="0">
              <a:spcBef>
                <a:spcPts val="0"/>
              </a:spcBef>
              <a:spcAft>
                <a:spcPts val="0"/>
              </a:spcAft>
            </a:pPr>
            <a:endParaRPr lang="en-US" dirty="0">
              <a:solidFill>
                <a:schemeClr val="bg2"/>
              </a:solidFill>
              <a:latin typeface="Arial" panose="020B0604020202020204" pitchFamily="34" charset="0"/>
              <a:cs typeface="Arial" panose="020B0604020202020204" pitchFamily="34" charset="0"/>
            </a:endParaRPr>
          </a:p>
          <a:p>
            <a:pPr marL="291465" marR="0">
              <a:spcBef>
                <a:spcPts val="0"/>
              </a:spcBef>
              <a:spcAft>
                <a:spcPts val="0"/>
              </a:spcAft>
            </a:pPr>
            <a:r>
              <a:rPr lang="en-US" dirty="0">
                <a:solidFill>
                  <a:schemeClr val="bg2"/>
                </a:solidFill>
                <a:latin typeface="Arial" panose="020B0604020202020204" pitchFamily="34" charset="0"/>
                <a:cs typeface="Arial" panose="020B0604020202020204" pitchFamily="34" charset="0"/>
              </a:rPr>
              <a:t>The aim is to make the interface in such a way that it will be very efficient to use and apply activities such as storing university related works and documents of any type</a:t>
            </a:r>
          </a:p>
        </p:txBody>
      </p:sp>
      <p:pic>
        <p:nvPicPr>
          <p:cNvPr id="2" name="Graphic 1" descr="Bar graph with upward trend with solid fill">
            <a:extLst>
              <a:ext uri="{FF2B5EF4-FFF2-40B4-BE49-F238E27FC236}">
                <a16:creationId xmlns:a16="http://schemas.microsoft.com/office/drawing/2014/main" id="{0CE22ABD-B622-AFD6-C9F1-FC6D7EC0D165}"/>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9902384" y="6037841"/>
            <a:ext cx="541499" cy="541499"/>
          </a:xfrm>
          <a:prstGeom prst="rect">
            <a:avLst/>
          </a:prstGeom>
        </p:spPr>
      </p:pic>
    </p:spTree>
    <p:extLst>
      <p:ext uri="{BB962C8B-B14F-4D97-AF65-F5344CB8AC3E}">
        <p14:creationId xmlns:p14="http://schemas.microsoft.com/office/powerpoint/2010/main" val="38455515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CF7293AB-4EAF-4944-9001-8121B4D5C573}"/>
              </a:ext>
            </a:extLst>
          </p:cNvPr>
          <p:cNvSpPr txBox="1"/>
          <p:nvPr/>
        </p:nvSpPr>
        <p:spPr>
          <a:xfrm>
            <a:off x="1945282" y="190501"/>
            <a:ext cx="8303617" cy="923330"/>
          </a:xfrm>
          <a:prstGeom prst="rect">
            <a:avLst/>
          </a:prstGeom>
          <a:noFill/>
        </p:spPr>
        <p:txBody>
          <a:bodyPr wrap="square" rtlCol="0">
            <a:spAutoFit/>
          </a:bodyPr>
          <a:lstStyle/>
          <a:p>
            <a:pPr algn="ctr"/>
            <a:r>
              <a:rPr lang="en-US" sz="5400" b="1" u="sng" dirty="0">
                <a:solidFill>
                  <a:schemeClr val="bg1"/>
                </a:solidFill>
                <a:latin typeface="Century Gothic" panose="020B0502020202020204" pitchFamily="34" charset="0"/>
                <a:cs typeface="Aharoni" panose="02010803020104030203" pitchFamily="2" charset="-79"/>
              </a:rPr>
              <a:t>INTRODUCTION</a:t>
            </a:r>
            <a:endParaRPr lang="en-US" sz="6600" b="1" u="sng" dirty="0">
              <a:solidFill>
                <a:schemeClr val="bg1"/>
              </a:solidFill>
              <a:latin typeface="Century Gothic" panose="020B0502020202020204" pitchFamily="34" charset="0"/>
              <a:cs typeface="Aharoni" panose="02010803020104030203" pitchFamily="2" charset="-79"/>
            </a:endParaRPr>
          </a:p>
        </p:txBody>
      </p:sp>
      <p:sp>
        <p:nvSpPr>
          <p:cNvPr id="4" name="TextBox 3">
            <a:extLst>
              <a:ext uri="{FF2B5EF4-FFF2-40B4-BE49-F238E27FC236}">
                <a16:creationId xmlns:a16="http://schemas.microsoft.com/office/drawing/2014/main" id="{5E4459B6-16B5-46AF-8B10-2E37F116DF3F}"/>
              </a:ext>
            </a:extLst>
          </p:cNvPr>
          <p:cNvSpPr txBox="1"/>
          <p:nvPr/>
        </p:nvSpPr>
        <p:spPr>
          <a:xfrm>
            <a:off x="2621839" y="1958835"/>
            <a:ext cx="6803093" cy="2585323"/>
          </a:xfrm>
          <a:prstGeom prst="rect">
            <a:avLst/>
          </a:prstGeom>
          <a:noFill/>
        </p:spPr>
        <p:txBody>
          <a:bodyPr wrap="square" rtlCol="0">
            <a:spAutoFit/>
          </a:bodyPr>
          <a:lstStyle/>
          <a:p>
            <a:pPr algn="ctr"/>
            <a:r>
              <a:rPr lang="en-US" dirty="0">
                <a:latin typeface="Century Gothic" panose="020B0502020202020204" pitchFamily="34" charset="0"/>
              </a:rPr>
              <a:t>This project is developed for Adamas University. Faculty Members will have their own separate login and sign-up pages . They can edit , upload, delete their own publications. </a:t>
            </a:r>
          </a:p>
          <a:p>
            <a:pPr algn="ctr"/>
            <a:endParaRPr lang="en-US" dirty="0">
              <a:latin typeface="Century Gothic" panose="020B0502020202020204" pitchFamily="34" charset="0"/>
            </a:endParaRPr>
          </a:p>
          <a:p>
            <a:pPr algn="ctr"/>
            <a:r>
              <a:rPr lang="en-US" dirty="0">
                <a:latin typeface="Century Gothic" panose="020B0502020202020204" pitchFamily="34" charset="0"/>
              </a:rPr>
              <a:t>The main objective of our project is to provide a web-based application which provides a very simple and impressive interface for maintenance of the data of all the faculties. </a:t>
            </a:r>
          </a:p>
        </p:txBody>
      </p:sp>
      <p:sp>
        <p:nvSpPr>
          <p:cNvPr id="75" name="Freeform: Shape 74">
            <a:extLst>
              <a:ext uri="{FF2B5EF4-FFF2-40B4-BE49-F238E27FC236}">
                <a16:creationId xmlns:a16="http://schemas.microsoft.com/office/drawing/2014/main" id="{126D4204-9130-4FE7-86DD-8739E7DC7D06}"/>
              </a:ext>
            </a:extLst>
          </p:cNvPr>
          <p:cNvSpPr/>
          <p:nvPr/>
        </p:nvSpPr>
        <p:spPr>
          <a:xfrm>
            <a:off x="-12112071" y="5590073"/>
            <a:ext cx="28965833" cy="1324851"/>
          </a:xfrm>
          <a:custGeom>
            <a:avLst/>
            <a:gdLst>
              <a:gd name="connsiteX0" fmla="*/ 4247537 w 28965833"/>
              <a:gd name="connsiteY0" fmla="*/ 0 h 1324851"/>
              <a:gd name="connsiteX1" fmla="*/ 14831323 w 28965833"/>
              <a:gd name="connsiteY1" fmla="*/ 0 h 1324851"/>
              <a:gd name="connsiteX2" fmla="*/ 14839839 w 28965833"/>
              <a:gd name="connsiteY2" fmla="*/ 76623 h 1324851"/>
              <a:gd name="connsiteX3" fmla="*/ 15469270 w 28965833"/>
              <a:gd name="connsiteY3" fmla="*/ 541911 h 1324851"/>
              <a:gd name="connsiteX4" fmla="*/ 16098702 w 28965833"/>
              <a:gd name="connsiteY4" fmla="*/ 76623 h 1324851"/>
              <a:gd name="connsiteX5" fmla="*/ 16107218 w 28965833"/>
              <a:gd name="connsiteY5" fmla="*/ 0 h 1324851"/>
              <a:gd name="connsiteX6" fmla="*/ 28965833 w 28965833"/>
              <a:gd name="connsiteY6" fmla="*/ 0 h 1324851"/>
              <a:gd name="connsiteX7" fmla="*/ 28965833 w 28965833"/>
              <a:gd name="connsiteY7" fmla="*/ 1323438 h 1324851"/>
              <a:gd name="connsiteX8" fmla="*/ 4247537 w 28965833"/>
              <a:gd name="connsiteY8" fmla="*/ 1323438 h 1324851"/>
              <a:gd name="connsiteX9" fmla="*/ 4247537 w 28965833"/>
              <a:gd name="connsiteY9" fmla="*/ 1324851 h 1324851"/>
              <a:gd name="connsiteX10" fmla="*/ 0 w 28965833"/>
              <a:gd name="connsiteY10" fmla="*/ 1324851 h 1324851"/>
              <a:gd name="connsiteX11" fmla="*/ 0 w 28965833"/>
              <a:gd name="connsiteY11" fmla="*/ 62742 h 1324851"/>
              <a:gd name="connsiteX12" fmla="*/ 2251 w 28965833"/>
              <a:gd name="connsiteY12" fmla="*/ 1413 h 1324851"/>
              <a:gd name="connsiteX13" fmla="*/ 4247537 w 28965833"/>
              <a:gd name="connsiteY13" fmla="*/ 1413 h 132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65833" h="1324851">
                <a:moveTo>
                  <a:pt x="4247537" y="0"/>
                </a:moveTo>
                <a:lnTo>
                  <a:pt x="14831323" y="0"/>
                </a:lnTo>
                <a:lnTo>
                  <a:pt x="14839839" y="76623"/>
                </a:lnTo>
                <a:cubicBezTo>
                  <a:pt x="14899749" y="342163"/>
                  <a:pt x="15158791" y="541911"/>
                  <a:pt x="15469270" y="541911"/>
                </a:cubicBezTo>
                <a:cubicBezTo>
                  <a:pt x="15779750" y="541911"/>
                  <a:pt x="16038792" y="342163"/>
                  <a:pt x="16098702" y="76623"/>
                </a:cubicBezTo>
                <a:lnTo>
                  <a:pt x="16107218" y="0"/>
                </a:lnTo>
                <a:lnTo>
                  <a:pt x="28965833" y="0"/>
                </a:lnTo>
                <a:lnTo>
                  <a:pt x="28965833" y="1323438"/>
                </a:lnTo>
                <a:lnTo>
                  <a:pt x="4247537" y="1323438"/>
                </a:lnTo>
                <a:lnTo>
                  <a:pt x="4247537" y="1324851"/>
                </a:lnTo>
                <a:lnTo>
                  <a:pt x="0" y="1324851"/>
                </a:lnTo>
                <a:lnTo>
                  <a:pt x="0" y="62742"/>
                </a:lnTo>
                <a:lnTo>
                  <a:pt x="2251" y="1413"/>
                </a:lnTo>
                <a:lnTo>
                  <a:pt x="4247537" y="1413"/>
                </a:lnTo>
                <a:close/>
              </a:path>
            </a:pathLst>
          </a:custGeom>
          <a:solidFill>
            <a:schemeClr val="bg1">
              <a:lumMod val="65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Oval 75">
            <a:extLst>
              <a:ext uri="{FF2B5EF4-FFF2-40B4-BE49-F238E27FC236}">
                <a16:creationId xmlns:a16="http://schemas.microsoft.com/office/drawing/2014/main" id="{4D73B328-1ED1-43AF-93B9-F41ADF4A0BF2}"/>
              </a:ext>
            </a:extLst>
          </p:cNvPr>
          <p:cNvSpPr/>
          <p:nvPr/>
        </p:nvSpPr>
        <p:spPr>
          <a:xfrm>
            <a:off x="1630041" y="593198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EFBFEE21-88D7-40D4-B1E5-BC736B402028}"/>
              </a:ext>
            </a:extLst>
          </p:cNvPr>
          <p:cNvSpPr/>
          <p:nvPr/>
        </p:nvSpPr>
        <p:spPr>
          <a:xfrm>
            <a:off x="2995301" y="5250558"/>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941053C6-6272-48C4-8D75-E281422CAA42}"/>
              </a:ext>
            </a:extLst>
          </p:cNvPr>
          <p:cNvSpPr/>
          <p:nvPr/>
        </p:nvSpPr>
        <p:spPr>
          <a:xfrm>
            <a:off x="4362459"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2D45687B-8453-4B16-9473-D1D1E67A09AD}"/>
              </a:ext>
            </a:extLst>
          </p:cNvPr>
          <p:cNvSpPr/>
          <p:nvPr/>
        </p:nvSpPr>
        <p:spPr>
          <a:xfrm>
            <a:off x="5727638"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06E48107-4AFD-41CE-B722-E15670D6ABAB}"/>
              </a:ext>
            </a:extLst>
          </p:cNvPr>
          <p:cNvSpPr/>
          <p:nvPr/>
        </p:nvSpPr>
        <p:spPr>
          <a:xfrm>
            <a:off x="709176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741B3EAC-9EA8-4EA9-ADB4-D88B53F73B4F}"/>
              </a:ext>
            </a:extLst>
          </p:cNvPr>
          <p:cNvSpPr/>
          <p:nvPr/>
        </p:nvSpPr>
        <p:spPr>
          <a:xfrm>
            <a:off x="8455894" y="5922243"/>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6384BB34-7388-4DA9-B0DD-B725F2726B6F}"/>
              </a:ext>
            </a:extLst>
          </p:cNvPr>
          <p:cNvSpPr/>
          <p:nvPr/>
        </p:nvSpPr>
        <p:spPr>
          <a:xfrm>
            <a:off x="9820022"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6D52D609-87F3-44D8-A238-F3E36D5E8235}"/>
              </a:ext>
            </a:extLst>
          </p:cNvPr>
          <p:cNvSpPr/>
          <p:nvPr/>
        </p:nvSpPr>
        <p:spPr>
          <a:xfrm>
            <a:off x="1118284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8" name="Picture 87">
            <a:hlinkClick r:id="rId2" action="ppaction://hlinksldjump"/>
            <a:extLst>
              <a:ext uri="{FF2B5EF4-FFF2-40B4-BE49-F238E27FC236}">
                <a16:creationId xmlns:a16="http://schemas.microsoft.com/office/drawing/2014/main" id="{D812A602-9F82-4EFB-962A-E1CF2EB5DB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0158" y="5339326"/>
            <a:ext cx="563268" cy="563268"/>
          </a:xfrm>
          <a:prstGeom prst="rect">
            <a:avLst/>
          </a:prstGeom>
          <a:effectLst>
            <a:outerShdw blurRad="50800" dist="38100" dir="2700000" algn="tl" rotWithShape="0">
              <a:prstClr val="black">
                <a:alpha val="40000"/>
              </a:prstClr>
            </a:outerShdw>
          </a:effectLst>
        </p:spPr>
      </p:pic>
      <p:pic>
        <p:nvPicPr>
          <p:cNvPr id="90" name="Picture 89">
            <a:hlinkClick r:id="rId4" action="ppaction://hlinksldjump"/>
            <a:extLst>
              <a:ext uri="{FF2B5EF4-FFF2-40B4-BE49-F238E27FC236}">
                <a16:creationId xmlns:a16="http://schemas.microsoft.com/office/drawing/2014/main" id="{F1F9E962-0BB2-454D-8098-3B27BE043FE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74386" y="6037841"/>
            <a:ext cx="518510" cy="518510"/>
          </a:xfrm>
          <a:prstGeom prst="rect">
            <a:avLst/>
          </a:prstGeom>
          <a:effectLst>
            <a:outerShdw blurRad="50800" dist="38100" dir="2700000" algn="tl" rotWithShape="0">
              <a:prstClr val="black">
                <a:alpha val="40000"/>
              </a:prstClr>
            </a:outerShdw>
          </a:effectLst>
        </p:spPr>
      </p:pic>
      <p:pic>
        <p:nvPicPr>
          <p:cNvPr id="91" name="Picture 90">
            <a:hlinkClick r:id="rId6" action="ppaction://hlinksldjump"/>
            <a:extLst>
              <a:ext uri="{FF2B5EF4-FFF2-40B4-BE49-F238E27FC236}">
                <a16:creationId xmlns:a16="http://schemas.microsoft.com/office/drawing/2014/main" id="{62F488AF-40AB-49BB-ACA7-785A3B90473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21926" y="6015462"/>
            <a:ext cx="410283" cy="534678"/>
          </a:xfrm>
          <a:prstGeom prst="rect">
            <a:avLst/>
          </a:prstGeom>
          <a:effectLst>
            <a:outerShdw blurRad="50800" dist="38100" dir="2700000" algn="tl" rotWithShape="0">
              <a:prstClr val="black">
                <a:alpha val="40000"/>
              </a:prstClr>
            </a:outerShdw>
          </a:effectLst>
        </p:spPr>
      </p:pic>
      <p:pic>
        <p:nvPicPr>
          <p:cNvPr id="92" name="Picture 91">
            <a:hlinkClick r:id="rId8" action="ppaction://hlinksldjump"/>
            <a:extLst>
              <a:ext uri="{FF2B5EF4-FFF2-40B4-BE49-F238E27FC236}">
                <a16:creationId xmlns:a16="http://schemas.microsoft.com/office/drawing/2014/main" id="{86E6A6B9-4920-44D9-B957-254BCC42DFD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60243" y="6081189"/>
            <a:ext cx="423633" cy="408071"/>
          </a:xfrm>
          <a:prstGeom prst="rect">
            <a:avLst/>
          </a:prstGeom>
          <a:effectLst>
            <a:outerShdw blurRad="50800" dist="38100" dir="2700000" algn="tl" rotWithShape="0">
              <a:prstClr val="black">
                <a:alpha val="40000"/>
              </a:prstClr>
            </a:outerShdw>
          </a:effectLst>
        </p:spPr>
      </p:pic>
      <p:pic>
        <p:nvPicPr>
          <p:cNvPr id="94" name="Picture 93">
            <a:hlinkClick r:id="rId10" action="ppaction://hlinksldjump"/>
            <a:extLst>
              <a:ext uri="{FF2B5EF4-FFF2-40B4-BE49-F238E27FC236}">
                <a16:creationId xmlns:a16="http://schemas.microsoft.com/office/drawing/2014/main" id="{4C542227-40C2-4E04-8F80-7E4A76E0717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635596" y="6048606"/>
            <a:ext cx="381604" cy="508113"/>
          </a:xfrm>
          <a:prstGeom prst="rect">
            <a:avLst/>
          </a:prstGeom>
          <a:effectLst>
            <a:outerShdw blurRad="50800" dist="38100" dir="2700000" algn="tl" rotWithShape="0">
              <a:prstClr val="black">
                <a:alpha val="40000"/>
              </a:prstClr>
            </a:outerShdw>
          </a:effectLst>
        </p:spPr>
      </p:pic>
      <p:pic>
        <p:nvPicPr>
          <p:cNvPr id="95" name="Picture 94">
            <a:hlinkClick r:id="rId12" action="ppaction://hlinksldjump"/>
            <a:extLst>
              <a:ext uri="{FF2B5EF4-FFF2-40B4-BE49-F238E27FC236}">
                <a16:creationId xmlns:a16="http://schemas.microsoft.com/office/drawing/2014/main" id="{D69D3483-E178-41A3-811C-1619D2B5949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305710" y="6048606"/>
            <a:ext cx="490653" cy="490653"/>
          </a:xfrm>
          <a:prstGeom prst="rect">
            <a:avLst/>
          </a:prstGeom>
          <a:effectLst>
            <a:outerShdw blurRad="50800" dist="38100" dir="2700000" algn="tl" rotWithShape="0">
              <a:prstClr val="black">
                <a:alpha val="40000"/>
              </a:prstClr>
            </a:outerShdw>
          </a:effectLst>
        </p:spPr>
      </p:pic>
      <p:sp>
        <p:nvSpPr>
          <p:cNvPr id="96" name="Oval 95">
            <a:extLst>
              <a:ext uri="{FF2B5EF4-FFF2-40B4-BE49-F238E27FC236}">
                <a16:creationId xmlns:a16="http://schemas.microsoft.com/office/drawing/2014/main" id="{F72DDCB7-D439-40C3-BB7F-79A5F38FFEA8}"/>
              </a:ext>
            </a:extLst>
          </p:cNvPr>
          <p:cNvSpPr/>
          <p:nvPr/>
        </p:nvSpPr>
        <p:spPr>
          <a:xfrm>
            <a:off x="281457" y="5923202"/>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7" name="Picture 96">
            <a:hlinkClick r:id="rId14" action="ppaction://hlinksldjump"/>
            <a:extLst>
              <a:ext uri="{FF2B5EF4-FFF2-40B4-BE49-F238E27FC236}">
                <a16:creationId xmlns:a16="http://schemas.microsoft.com/office/drawing/2014/main" id="{2E37372E-16A9-4F93-B743-402DE9A4E776}"/>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11243" y="6010177"/>
            <a:ext cx="500190" cy="495601"/>
          </a:xfrm>
          <a:prstGeom prst="rect">
            <a:avLst/>
          </a:prstGeom>
        </p:spPr>
      </p:pic>
      <p:pic>
        <p:nvPicPr>
          <p:cNvPr id="5" name="Graphic 4" descr="Puzzle pieces with solid fill">
            <a:extLst>
              <a:ext uri="{FF2B5EF4-FFF2-40B4-BE49-F238E27FC236}">
                <a16:creationId xmlns:a16="http://schemas.microsoft.com/office/drawing/2014/main" id="{C9581F3A-AB94-E93A-3090-849B19D56A86}"/>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695260" y="5957116"/>
            <a:ext cx="640151" cy="640151"/>
          </a:xfrm>
          <a:prstGeom prst="rect">
            <a:avLst/>
          </a:prstGeom>
        </p:spPr>
      </p:pic>
      <p:pic>
        <p:nvPicPr>
          <p:cNvPr id="7" name="Picture 6">
            <a:extLst>
              <a:ext uri="{FF2B5EF4-FFF2-40B4-BE49-F238E27FC236}">
                <a16:creationId xmlns:a16="http://schemas.microsoft.com/office/drawing/2014/main" id="{5E263364-0AB6-8004-C5A1-6EA22EC79CD7}"/>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9952973" y="1497320"/>
            <a:ext cx="1324851" cy="1324851"/>
          </a:xfrm>
          <a:prstGeom prst="rect">
            <a:avLst/>
          </a:prstGeom>
        </p:spPr>
      </p:pic>
      <p:pic>
        <p:nvPicPr>
          <p:cNvPr id="9" name="Picture 8">
            <a:extLst>
              <a:ext uri="{FF2B5EF4-FFF2-40B4-BE49-F238E27FC236}">
                <a16:creationId xmlns:a16="http://schemas.microsoft.com/office/drawing/2014/main" id="{C3ECD178-2F09-4BAE-969B-2B21595A9702}"/>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937474" y="3428999"/>
            <a:ext cx="1548982" cy="1548982"/>
          </a:xfrm>
          <a:prstGeom prst="rect">
            <a:avLst/>
          </a:prstGeom>
        </p:spPr>
      </p:pic>
      <p:pic>
        <p:nvPicPr>
          <p:cNvPr id="11" name="Picture 10">
            <a:extLst>
              <a:ext uri="{FF2B5EF4-FFF2-40B4-BE49-F238E27FC236}">
                <a16:creationId xmlns:a16="http://schemas.microsoft.com/office/drawing/2014/main" id="{1470A76D-5E4B-CCED-4957-8C300D4840F0}"/>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411243" y="1446960"/>
            <a:ext cx="1990709" cy="1990709"/>
          </a:xfrm>
          <a:prstGeom prst="rect">
            <a:avLst/>
          </a:prstGeom>
        </p:spPr>
      </p:pic>
      <p:pic>
        <p:nvPicPr>
          <p:cNvPr id="13" name="Picture 12">
            <a:extLst>
              <a:ext uri="{FF2B5EF4-FFF2-40B4-BE49-F238E27FC236}">
                <a16:creationId xmlns:a16="http://schemas.microsoft.com/office/drawing/2014/main" id="{19D5B1E1-B353-00FB-4155-1DE64A7C3DAE}"/>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590793" y="3553976"/>
            <a:ext cx="1631607" cy="1465515"/>
          </a:xfrm>
          <a:prstGeom prst="rect">
            <a:avLst/>
          </a:prstGeom>
        </p:spPr>
      </p:pic>
      <p:pic>
        <p:nvPicPr>
          <p:cNvPr id="2" name="Graphic 1" descr="Bar graph with upward trend with solid fill">
            <a:extLst>
              <a:ext uri="{FF2B5EF4-FFF2-40B4-BE49-F238E27FC236}">
                <a16:creationId xmlns:a16="http://schemas.microsoft.com/office/drawing/2014/main" id="{5D75AFDC-498E-078C-A4DD-1CD9FE4422E8}"/>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9882836" y="6021801"/>
            <a:ext cx="608979" cy="608979"/>
          </a:xfrm>
          <a:prstGeom prst="rect">
            <a:avLst/>
          </a:prstGeom>
        </p:spPr>
      </p:pic>
    </p:spTree>
    <p:extLst>
      <p:ext uri="{BB962C8B-B14F-4D97-AF65-F5344CB8AC3E}">
        <p14:creationId xmlns:p14="http://schemas.microsoft.com/office/powerpoint/2010/main" val="5760980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105" name="Oval 104">
            <a:extLst>
              <a:ext uri="{FF2B5EF4-FFF2-40B4-BE49-F238E27FC236}">
                <a16:creationId xmlns:a16="http://schemas.microsoft.com/office/drawing/2014/main" id="{81F034F0-0E85-4322-BB69-2144C16C9F2C}"/>
              </a:ext>
            </a:extLst>
          </p:cNvPr>
          <p:cNvSpPr/>
          <p:nvPr/>
        </p:nvSpPr>
        <p:spPr>
          <a:xfrm>
            <a:off x="10128540" y="3722224"/>
            <a:ext cx="1470632" cy="1470632"/>
          </a:xfrm>
          <a:prstGeom prst="ellipse">
            <a:avLst/>
          </a:prstGeom>
          <a:solidFill>
            <a:srgbClr val="FFC49B"/>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DB09BE23-A238-438A-AEAE-D940994FC77C}"/>
              </a:ext>
            </a:extLst>
          </p:cNvPr>
          <p:cNvSpPr/>
          <p:nvPr/>
        </p:nvSpPr>
        <p:spPr>
          <a:xfrm>
            <a:off x="10122239" y="2085191"/>
            <a:ext cx="1470632" cy="1470632"/>
          </a:xfrm>
          <a:prstGeom prst="ellipse">
            <a:avLst/>
          </a:prstGeom>
          <a:solidFill>
            <a:srgbClr val="F0CF6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39691E3A-4D2C-46E3-9F83-47F110F38249}"/>
              </a:ext>
            </a:extLst>
          </p:cNvPr>
          <p:cNvSpPr/>
          <p:nvPr/>
        </p:nvSpPr>
        <p:spPr>
          <a:xfrm>
            <a:off x="577144" y="3754918"/>
            <a:ext cx="1470632" cy="1470632"/>
          </a:xfrm>
          <a:prstGeom prst="ellipse">
            <a:avLst/>
          </a:prstGeom>
          <a:solidFill>
            <a:srgbClr val="E76F5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C208FA80-2FA1-4A8F-94FC-4E4634BB365B}"/>
              </a:ext>
            </a:extLst>
          </p:cNvPr>
          <p:cNvSpPr/>
          <p:nvPr/>
        </p:nvSpPr>
        <p:spPr>
          <a:xfrm>
            <a:off x="577144" y="2097503"/>
            <a:ext cx="1470632" cy="1470632"/>
          </a:xfrm>
          <a:prstGeom prst="ellipse">
            <a:avLst/>
          </a:prstGeom>
          <a:solidFill>
            <a:srgbClr val="F4A26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TextBox 94">
            <a:extLst>
              <a:ext uri="{FF2B5EF4-FFF2-40B4-BE49-F238E27FC236}">
                <a16:creationId xmlns:a16="http://schemas.microsoft.com/office/drawing/2014/main" id="{4D0B878F-71BE-4B4C-9929-99400D4D6D0E}"/>
              </a:ext>
            </a:extLst>
          </p:cNvPr>
          <p:cNvSpPr txBox="1"/>
          <p:nvPr/>
        </p:nvSpPr>
        <p:spPr>
          <a:xfrm>
            <a:off x="2109658" y="2558897"/>
            <a:ext cx="3617980" cy="523220"/>
          </a:xfrm>
          <a:prstGeom prst="rect">
            <a:avLst/>
          </a:prstGeom>
          <a:noFill/>
        </p:spPr>
        <p:txBody>
          <a:bodyPr wrap="square" rtlCol="0">
            <a:spAutoFit/>
          </a:bodyPr>
          <a:lstStyle/>
          <a:p>
            <a:r>
              <a:rPr lang="en-US" sz="1400" dirty="0">
                <a:latin typeface="Century Gothic" panose="020B0502020202020204" pitchFamily="34" charset="0"/>
                <a:cs typeface="Arial" panose="020B0604020202020204" pitchFamily="34" charset="0"/>
              </a:rPr>
              <a:t>HTML ,CSS , JAVASCRIPT has been used for design the frontend.</a:t>
            </a:r>
            <a:endParaRPr lang="en-US" sz="1400" dirty="0">
              <a:latin typeface="Century Gothic" panose="020B0502020202020204" pitchFamily="34" charset="0"/>
            </a:endParaRPr>
          </a:p>
        </p:txBody>
      </p:sp>
      <p:sp>
        <p:nvSpPr>
          <p:cNvPr id="96" name="TextBox 95">
            <a:extLst>
              <a:ext uri="{FF2B5EF4-FFF2-40B4-BE49-F238E27FC236}">
                <a16:creationId xmlns:a16="http://schemas.microsoft.com/office/drawing/2014/main" id="{EFF13AB6-7A4A-44BF-87A1-9E8D7242FE17}"/>
              </a:ext>
            </a:extLst>
          </p:cNvPr>
          <p:cNvSpPr txBox="1"/>
          <p:nvPr/>
        </p:nvSpPr>
        <p:spPr>
          <a:xfrm>
            <a:off x="2047776" y="4126115"/>
            <a:ext cx="3617980" cy="738664"/>
          </a:xfrm>
          <a:prstGeom prst="rect">
            <a:avLst/>
          </a:prstGeom>
          <a:noFill/>
        </p:spPr>
        <p:txBody>
          <a:bodyPr wrap="square" rtlCol="0">
            <a:spAutoFit/>
          </a:bodyPr>
          <a:lstStyle/>
          <a:p>
            <a:r>
              <a:rPr lang="en-US" sz="1400" dirty="0">
                <a:latin typeface="Century Gothic" panose="020B0502020202020204" pitchFamily="34" charset="0"/>
                <a:cs typeface="Arial" panose="020B0604020202020204" pitchFamily="34" charset="0"/>
              </a:rPr>
              <a:t>MongoDB is a database tool that is used in this project.</a:t>
            </a:r>
          </a:p>
          <a:p>
            <a:r>
              <a:rPr lang="en-US" sz="1400" dirty="0">
                <a:latin typeface="Century Gothic" panose="020B0502020202020204" pitchFamily="34" charset="0"/>
                <a:cs typeface="Arial" panose="020B0604020202020204" pitchFamily="34" charset="0"/>
              </a:rPr>
              <a:t>We have used MONGODB ATLAS</a:t>
            </a:r>
          </a:p>
        </p:txBody>
      </p:sp>
      <p:sp>
        <p:nvSpPr>
          <p:cNvPr id="97" name="TextBox 96">
            <a:extLst>
              <a:ext uri="{FF2B5EF4-FFF2-40B4-BE49-F238E27FC236}">
                <a16:creationId xmlns:a16="http://schemas.microsoft.com/office/drawing/2014/main" id="{3F66A091-9E06-494B-9FB9-BB64BA42BE99}"/>
              </a:ext>
            </a:extLst>
          </p:cNvPr>
          <p:cNvSpPr txBox="1"/>
          <p:nvPr/>
        </p:nvSpPr>
        <p:spPr>
          <a:xfrm>
            <a:off x="6447402" y="2567122"/>
            <a:ext cx="3617980" cy="523220"/>
          </a:xfrm>
          <a:prstGeom prst="rect">
            <a:avLst/>
          </a:prstGeom>
          <a:noFill/>
        </p:spPr>
        <p:txBody>
          <a:bodyPr wrap="square" rtlCol="0">
            <a:spAutoFit/>
          </a:bodyPr>
          <a:lstStyle/>
          <a:p>
            <a:r>
              <a:rPr lang="en-US" sz="1400" dirty="0">
                <a:latin typeface="Century Gothic" panose="020B0502020202020204" pitchFamily="34" charset="0"/>
                <a:cs typeface="Arial" panose="020B0604020202020204" pitchFamily="34" charset="0"/>
              </a:rPr>
              <a:t>The entire framework done using REACT JS. We have used React 18.2.0</a:t>
            </a:r>
            <a:endParaRPr lang="en-US" sz="1400" dirty="0">
              <a:latin typeface="Century Gothic" panose="020B0502020202020204" pitchFamily="34" charset="0"/>
            </a:endParaRPr>
          </a:p>
        </p:txBody>
      </p:sp>
      <p:sp>
        <p:nvSpPr>
          <p:cNvPr id="98" name="TextBox 97">
            <a:extLst>
              <a:ext uri="{FF2B5EF4-FFF2-40B4-BE49-F238E27FC236}">
                <a16:creationId xmlns:a16="http://schemas.microsoft.com/office/drawing/2014/main" id="{928FE5DE-BAA9-4AA3-A485-C31232A0FAE2}"/>
              </a:ext>
            </a:extLst>
          </p:cNvPr>
          <p:cNvSpPr txBox="1"/>
          <p:nvPr/>
        </p:nvSpPr>
        <p:spPr>
          <a:xfrm>
            <a:off x="6526244" y="4040475"/>
            <a:ext cx="3617980" cy="954107"/>
          </a:xfrm>
          <a:prstGeom prst="rect">
            <a:avLst/>
          </a:prstGeom>
          <a:noFill/>
        </p:spPr>
        <p:txBody>
          <a:bodyPr wrap="square" rtlCol="0">
            <a:spAutoFit/>
          </a:bodyPr>
          <a:lstStyle/>
          <a:p>
            <a:r>
              <a:rPr lang="en-US" sz="1400" dirty="0">
                <a:latin typeface="Century Gothic" panose="020B0502020202020204" pitchFamily="34" charset="0"/>
                <a:cs typeface="Arial" panose="020B0604020202020204" pitchFamily="34" charset="0"/>
              </a:rPr>
              <a:t>Express JS  a Framework of a Node JS.</a:t>
            </a:r>
          </a:p>
          <a:p>
            <a:r>
              <a:rPr lang="en-US" sz="1400" dirty="0">
                <a:latin typeface="Century Gothic" panose="020B0502020202020204" pitchFamily="34" charset="0"/>
                <a:cs typeface="Arial" panose="020B0604020202020204" pitchFamily="34" charset="0"/>
              </a:rPr>
              <a:t>Express is used for the backend server</a:t>
            </a:r>
          </a:p>
          <a:p>
            <a:r>
              <a:rPr lang="en-US" sz="1400" dirty="0">
                <a:latin typeface="Century Gothic" panose="020B0502020202020204" pitchFamily="34" charset="0"/>
                <a:cs typeface="Arial" panose="020B0604020202020204" pitchFamily="34" charset="0"/>
              </a:rPr>
              <a:t>We have NODE 1.0.0 and EXPRESS version 4.18.1</a:t>
            </a:r>
          </a:p>
        </p:txBody>
      </p:sp>
      <p:sp>
        <p:nvSpPr>
          <p:cNvPr id="99" name="TextBox 98">
            <a:extLst>
              <a:ext uri="{FF2B5EF4-FFF2-40B4-BE49-F238E27FC236}">
                <a16:creationId xmlns:a16="http://schemas.microsoft.com/office/drawing/2014/main" id="{4F703E17-1861-47DB-8107-A75FB81E8105}"/>
              </a:ext>
            </a:extLst>
          </p:cNvPr>
          <p:cNvSpPr txBox="1"/>
          <p:nvPr/>
        </p:nvSpPr>
        <p:spPr>
          <a:xfrm>
            <a:off x="1945282" y="190501"/>
            <a:ext cx="8303617" cy="923330"/>
          </a:xfrm>
          <a:prstGeom prst="rect">
            <a:avLst/>
          </a:prstGeom>
          <a:noFill/>
        </p:spPr>
        <p:txBody>
          <a:bodyPr wrap="square" rtlCol="0">
            <a:spAutoFit/>
          </a:bodyPr>
          <a:lstStyle/>
          <a:p>
            <a:pPr algn="ctr"/>
            <a:r>
              <a:rPr lang="en-US" sz="5400" b="1" u="sng" dirty="0">
                <a:solidFill>
                  <a:schemeClr val="bg1"/>
                </a:solidFill>
                <a:latin typeface="Century Gothic" panose="020B0502020202020204" pitchFamily="34" charset="0"/>
                <a:cs typeface="Aharoni" panose="02010803020104030203" pitchFamily="2" charset="-79"/>
              </a:rPr>
              <a:t>TECHNOLOGY</a:t>
            </a:r>
            <a:r>
              <a:rPr lang="en-US" sz="4800" b="1" u="sng" dirty="0">
                <a:solidFill>
                  <a:schemeClr val="bg1"/>
                </a:solidFill>
                <a:latin typeface="Century Gothic" panose="020B0502020202020204" pitchFamily="34" charset="0"/>
                <a:cs typeface="Aharoni" panose="02010803020104030203" pitchFamily="2" charset="-79"/>
              </a:rPr>
              <a:t> </a:t>
            </a:r>
            <a:r>
              <a:rPr lang="en-US" sz="5400" b="1" u="sng" dirty="0">
                <a:solidFill>
                  <a:schemeClr val="bg1"/>
                </a:solidFill>
                <a:latin typeface="Century Gothic" panose="020B0502020202020204" pitchFamily="34" charset="0"/>
                <a:cs typeface="Aharoni" panose="02010803020104030203" pitchFamily="2" charset="-79"/>
              </a:rPr>
              <a:t>USED</a:t>
            </a:r>
            <a:endParaRPr lang="en-US" sz="4800" b="1" u="sng" dirty="0">
              <a:solidFill>
                <a:schemeClr val="bg1"/>
              </a:solidFill>
              <a:latin typeface="Century Gothic" panose="020B0502020202020204" pitchFamily="34" charset="0"/>
              <a:cs typeface="Aharoni" panose="02010803020104030203" pitchFamily="2" charset="-79"/>
            </a:endParaRPr>
          </a:p>
        </p:txBody>
      </p:sp>
      <p:sp>
        <p:nvSpPr>
          <p:cNvPr id="32" name="Freeform: Shape 31">
            <a:extLst>
              <a:ext uri="{FF2B5EF4-FFF2-40B4-BE49-F238E27FC236}">
                <a16:creationId xmlns:a16="http://schemas.microsoft.com/office/drawing/2014/main" id="{C193328D-A72A-4BA3-89BB-67986BDD87AF}"/>
              </a:ext>
            </a:extLst>
          </p:cNvPr>
          <p:cNvSpPr/>
          <p:nvPr/>
        </p:nvSpPr>
        <p:spPr>
          <a:xfrm>
            <a:off x="-10746811" y="5590073"/>
            <a:ext cx="28965833" cy="1324851"/>
          </a:xfrm>
          <a:custGeom>
            <a:avLst/>
            <a:gdLst>
              <a:gd name="connsiteX0" fmla="*/ 4247537 w 28965833"/>
              <a:gd name="connsiteY0" fmla="*/ 0 h 1324851"/>
              <a:gd name="connsiteX1" fmla="*/ 14831323 w 28965833"/>
              <a:gd name="connsiteY1" fmla="*/ 0 h 1324851"/>
              <a:gd name="connsiteX2" fmla="*/ 14839839 w 28965833"/>
              <a:gd name="connsiteY2" fmla="*/ 76623 h 1324851"/>
              <a:gd name="connsiteX3" fmla="*/ 15469270 w 28965833"/>
              <a:gd name="connsiteY3" fmla="*/ 541911 h 1324851"/>
              <a:gd name="connsiteX4" fmla="*/ 16098702 w 28965833"/>
              <a:gd name="connsiteY4" fmla="*/ 76623 h 1324851"/>
              <a:gd name="connsiteX5" fmla="*/ 16107218 w 28965833"/>
              <a:gd name="connsiteY5" fmla="*/ 0 h 1324851"/>
              <a:gd name="connsiteX6" fmla="*/ 28965833 w 28965833"/>
              <a:gd name="connsiteY6" fmla="*/ 0 h 1324851"/>
              <a:gd name="connsiteX7" fmla="*/ 28965833 w 28965833"/>
              <a:gd name="connsiteY7" fmla="*/ 1323438 h 1324851"/>
              <a:gd name="connsiteX8" fmla="*/ 4247537 w 28965833"/>
              <a:gd name="connsiteY8" fmla="*/ 1323438 h 1324851"/>
              <a:gd name="connsiteX9" fmla="*/ 4247537 w 28965833"/>
              <a:gd name="connsiteY9" fmla="*/ 1324851 h 1324851"/>
              <a:gd name="connsiteX10" fmla="*/ 0 w 28965833"/>
              <a:gd name="connsiteY10" fmla="*/ 1324851 h 1324851"/>
              <a:gd name="connsiteX11" fmla="*/ 0 w 28965833"/>
              <a:gd name="connsiteY11" fmla="*/ 62742 h 1324851"/>
              <a:gd name="connsiteX12" fmla="*/ 2251 w 28965833"/>
              <a:gd name="connsiteY12" fmla="*/ 1413 h 1324851"/>
              <a:gd name="connsiteX13" fmla="*/ 4247537 w 28965833"/>
              <a:gd name="connsiteY13" fmla="*/ 1413 h 132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65833" h="1324851">
                <a:moveTo>
                  <a:pt x="4247537" y="0"/>
                </a:moveTo>
                <a:lnTo>
                  <a:pt x="14831323" y="0"/>
                </a:lnTo>
                <a:lnTo>
                  <a:pt x="14839839" y="76623"/>
                </a:lnTo>
                <a:cubicBezTo>
                  <a:pt x="14899749" y="342163"/>
                  <a:pt x="15158791" y="541911"/>
                  <a:pt x="15469270" y="541911"/>
                </a:cubicBezTo>
                <a:cubicBezTo>
                  <a:pt x="15779750" y="541911"/>
                  <a:pt x="16038792" y="342163"/>
                  <a:pt x="16098702" y="76623"/>
                </a:cubicBezTo>
                <a:lnTo>
                  <a:pt x="16107218" y="0"/>
                </a:lnTo>
                <a:lnTo>
                  <a:pt x="28965833" y="0"/>
                </a:lnTo>
                <a:lnTo>
                  <a:pt x="28965833" y="1323438"/>
                </a:lnTo>
                <a:lnTo>
                  <a:pt x="4247537" y="1323438"/>
                </a:lnTo>
                <a:lnTo>
                  <a:pt x="4247537" y="1324851"/>
                </a:lnTo>
                <a:lnTo>
                  <a:pt x="0" y="1324851"/>
                </a:lnTo>
                <a:lnTo>
                  <a:pt x="0" y="62742"/>
                </a:lnTo>
                <a:lnTo>
                  <a:pt x="2251" y="1413"/>
                </a:lnTo>
                <a:lnTo>
                  <a:pt x="4247537" y="1413"/>
                </a:lnTo>
                <a:close/>
              </a:path>
            </a:pathLst>
          </a:custGeom>
          <a:solidFill>
            <a:schemeClr val="bg1">
              <a:lumMod val="65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Oval 32">
            <a:extLst>
              <a:ext uri="{FF2B5EF4-FFF2-40B4-BE49-F238E27FC236}">
                <a16:creationId xmlns:a16="http://schemas.microsoft.com/office/drawing/2014/main" id="{0F717FD6-2D65-4201-96C5-91781586F83D}"/>
              </a:ext>
            </a:extLst>
          </p:cNvPr>
          <p:cNvSpPr/>
          <p:nvPr/>
        </p:nvSpPr>
        <p:spPr>
          <a:xfrm>
            <a:off x="1630041" y="593198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E0F58965-0523-4D8E-94B1-A9AE6F27951D}"/>
              </a:ext>
            </a:extLst>
          </p:cNvPr>
          <p:cNvSpPr/>
          <p:nvPr/>
        </p:nvSpPr>
        <p:spPr>
          <a:xfrm>
            <a:off x="2995301" y="593701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5581E0CC-3F0F-4D94-B7A5-F0CBBEB385B9}"/>
              </a:ext>
            </a:extLst>
          </p:cNvPr>
          <p:cNvSpPr/>
          <p:nvPr/>
        </p:nvSpPr>
        <p:spPr>
          <a:xfrm>
            <a:off x="4362459" y="524205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1BC1D1C2-95E3-4B89-9E2B-87B39D5E006E}"/>
              </a:ext>
            </a:extLst>
          </p:cNvPr>
          <p:cNvSpPr/>
          <p:nvPr/>
        </p:nvSpPr>
        <p:spPr>
          <a:xfrm>
            <a:off x="5727638"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03541B7E-7265-4C9E-95A9-130CBAA7D967}"/>
              </a:ext>
            </a:extLst>
          </p:cNvPr>
          <p:cNvSpPr/>
          <p:nvPr/>
        </p:nvSpPr>
        <p:spPr>
          <a:xfrm>
            <a:off x="709176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6F6276EB-659D-41F8-82DA-98C9D89FE0CD}"/>
              </a:ext>
            </a:extLst>
          </p:cNvPr>
          <p:cNvSpPr/>
          <p:nvPr/>
        </p:nvSpPr>
        <p:spPr>
          <a:xfrm>
            <a:off x="8455894" y="5922243"/>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270CCE05-F568-4CD4-9320-F3300B68B7CB}"/>
              </a:ext>
            </a:extLst>
          </p:cNvPr>
          <p:cNvSpPr/>
          <p:nvPr/>
        </p:nvSpPr>
        <p:spPr>
          <a:xfrm>
            <a:off x="9820022"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43C2B8DB-8E67-4D58-8C60-38CAD909E490}"/>
              </a:ext>
            </a:extLst>
          </p:cNvPr>
          <p:cNvSpPr/>
          <p:nvPr/>
        </p:nvSpPr>
        <p:spPr>
          <a:xfrm>
            <a:off x="1118284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Picture 40">
            <a:hlinkClick r:id="rId2" action="ppaction://hlinksldjump"/>
            <a:extLst>
              <a:ext uri="{FF2B5EF4-FFF2-40B4-BE49-F238E27FC236}">
                <a16:creationId xmlns:a16="http://schemas.microsoft.com/office/drawing/2014/main" id="{0F37CE81-FD84-43B9-B0A2-29C161BC78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0158" y="6025779"/>
            <a:ext cx="563268" cy="563268"/>
          </a:xfrm>
          <a:prstGeom prst="rect">
            <a:avLst/>
          </a:prstGeom>
          <a:effectLst>
            <a:outerShdw blurRad="50800" dist="38100" dir="2700000" algn="tl" rotWithShape="0">
              <a:prstClr val="black">
                <a:alpha val="40000"/>
              </a:prstClr>
            </a:outerShdw>
          </a:effectLst>
        </p:spPr>
      </p:pic>
      <p:pic>
        <p:nvPicPr>
          <p:cNvPr id="43" name="Picture 42">
            <a:hlinkClick r:id="rId4" action="ppaction://hlinksldjump"/>
            <a:extLst>
              <a:ext uri="{FF2B5EF4-FFF2-40B4-BE49-F238E27FC236}">
                <a16:creationId xmlns:a16="http://schemas.microsoft.com/office/drawing/2014/main" id="{D89DA9A6-4991-40AA-A681-152718D89D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74386" y="5353198"/>
            <a:ext cx="518510" cy="518510"/>
          </a:xfrm>
          <a:prstGeom prst="rect">
            <a:avLst/>
          </a:prstGeom>
          <a:effectLst>
            <a:outerShdw blurRad="50800" dist="38100" dir="2700000" algn="tl" rotWithShape="0">
              <a:prstClr val="black">
                <a:alpha val="40000"/>
              </a:prstClr>
            </a:outerShdw>
          </a:effectLst>
        </p:spPr>
      </p:pic>
      <p:pic>
        <p:nvPicPr>
          <p:cNvPr id="44" name="Picture 43">
            <a:hlinkClick r:id="rId6" action="ppaction://hlinksldjump"/>
            <a:extLst>
              <a:ext uri="{FF2B5EF4-FFF2-40B4-BE49-F238E27FC236}">
                <a16:creationId xmlns:a16="http://schemas.microsoft.com/office/drawing/2014/main" id="{043D9920-2FE9-46E7-9B13-F4AFD1A74D0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21926" y="6015462"/>
            <a:ext cx="410283" cy="534678"/>
          </a:xfrm>
          <a:prstGeom prst="rect">
            <a:avLst/>
          </a:prstGeom>
          <a:effectLst>
            <a:outerShdw blurRad="50800" dist="38100" dir="2700000" algn="tl" rotWithShape="0">
              <a:prstClr val="black">
                <a:alpha val="40000"/>
              </a:prstClr>
            </a:outerShdw>
          </a:effectLst>
        </p:spPr>
      </p:pic>
      <p:pic>
        <p:nvPicPr>
          <p:cNvPr id="45" name="Picture 44">
            <a:hlinkClick r:id="rId8" action="ppaction://hlinksldjump"/>
            <a:extLst>
              <a:ext uri="{FF2B5EF4-FFF2-40B4-BE49-F238E27FC236}">
                <a16:creationId xmlns:a16="http://schemas.microsoft.com/office/drawing/2014/main" id="{D180C9E9-8E9A-49A8-9742-FA2587AD6AA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60243" y="6081189"/>
            <a:ext cx="423633" cy="408071"/>
          </a:xfrm>
          <a:prstGeom prst="rect">
            <a:avLst/>
          </a:prstGeom>
          <a:effectLst>
            <a:outerShdw blurRad="50800" dist="38100" dir="2700000" algn="tl" rotWithShape="0">
              <a:prstClr val="black">
                <a:alpha val="40000"/>
              </a:prstClr>
            </a:outerShdw>
          </a:effectLst>
        </p:spPr>
      </p:pic>
      <p:pic>
        <p:nvPicPr>
          <p:cNvPr id="47" name="Picture 46">
            <a:hlinkClick r:id="rId10" action="ppaction://hlinksldjump"/>
            <a:extLst>
              <a:ext uri="{FF2B5EF4-FFF2-40B4-BE49-F238E27FC236}">
                <a16:creationId xmlns:a16="http://schemas.microsoft.com/office/drawing/2014/main" id="{7FF5DBA2-2328-4D2C-ACA5-3D2C4C53D21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634842" y="6048606"/>
            <a:ext cx="381604" cy="508113"/>
          </a:xfrm>
          <a:prstGeom prst="rect">
            <a:avLst/>
          </a:prstGeom>
          <a:effectLst>
            <a:outerShdw blurRad="50800" dist="38100" dir="2700000" algn="tl" rotWithShape="0">
              <a:prstClr val="black">
                <a:alpha val="40000"/>
              </a:prstClr>
            </a:outerShdw>
          </a:effectLst>
        </p:spPr>
      </p:pic>
      <p:pic>
        <p:nvPicPr>
          <p:cNvPr id="48" name="Picture 47">
            <a:hlinkClick r:id="rId12" action="ppaction://hlinksldjump"/>
            <a:extLst>
              <a:ext uri="{FF2B5EF4-FFF2-40B4-BE49-F238E27FC236}">
                <a16:creationId xmlns:a16="http://schemas.microsoft.com/office/drawing/2014/main" id="{B576B9C5-D26B-468B-BD28-196BD88F2AC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305710" y="6048606"/>
            <a:ext cx="490653" cy="490653"/>
          </a:xfrm>
          <a:prstGeom prst="rect">
            <a:avLst/>
          </a:prstGeom>
          <a:effectLst>
            <a:outerShdw blurRad="50800" dist="38100" dir="2700000" algn="tl" rotWithShape="0">
              <a:prstClr val="black">
                <a:alpha val="40000"/>
              </a:prstClr>
            </a:outerShdw>
          </a:effectLst>
        </p:spPr>
      </p:pic>
      <p:sp>
        <p:nvSpPr>
          <p:cNvPr id="49" name="Oval 48">
            <a:extLst>
              <a:ext uri="{FF2B5EF4-FFF2-40B4-BE49-F238E27FC236}">
                <a16:creationId xmlns:a16="http://schemas.microsoft.com/office/drawing/2014/main" id="{73ED08D2-ADD4-4742-B10F-986AAB8F1CA9}"/>
              </a:ext>
            </a:extLst>
          </p:cNvPr>
          <p:cNvSpPr/>
          <p:nvPr/>
        </p:nvSpPr>
        <p:spPr>
          <a:xfrm>
            <a:off x="281457" y="5923202"/>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9">
            <a:hlinkClick r:id="rId14" action="ppaction://hlinksldjump"/>
            <a:extLst>
              <a:ext uri="{FF2B5EF4-FFF2-40B4-BE49-F238E27FC236}">
                <a16:creationId xmlns:a16="http://schemas.microsoft.com/office/drawing/2014/main" id="{64F1649A-A519-4388-9C23-C0629646E22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11243" y="6010177"/>
            <a:ext cx="500190" cy="495601"/>
          </a:xfrm>
          <a:prstGeom prst="rect">
            <a:avLst/>
          </a:prstGeom>
        </p:spPr>
      </p:pic>
      <p:pic>
        <p:nvPicPr>
          <p:cNvPr id="4" name="Picture 3">
            <a:extLst>
              <a:ext uri="{FF2B5EF4-FFF2-40B4-BE49-F238E27FC236}">
                <a16:creationId xmlns:a16="http://schemas.microsoft.com/office/drawing/2014/main" id="{F75295BF-4AE3-8EAC-38AC-0FBD9BAB6A3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0250277" y="2304754"/>
            <a:ext cx="1161460" cy="1043227"/>
          </a:xfrm>
          <a:prstGeom prst="rect">
            <a:avLst/>
          </a:prstGeom>
        </p:spPr>
      </p:pic>
      <p:pic>
        <p:nvPicPr>
          <p:cNvPr id="5" name="Picture 4">
            <a:extLst>
              <a:ext uri="{FF2B5EF4-FFF2-40B4-BE49-F238E27FC236}">
                <a16:creationId xmlns:a16="http://schemas.microsoft.com/office/drawing/2014/main" id="{37F18EE5-6E09-2D97-1AFC-BF3B82708C3B}"/>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0215755" y="3838184"/>
            <a:ext cx="1324851" cy="1324851"/>
          </a:xfrm>
          <a:prstGeom prst="rect">
            <a:avLst/>
          </a:prstGeom>
        </p:spPr>
      </p:pic>
      <p:pic>
        <p:nvPicPr>
          <p:cNvPr id="7" name="Picture 6">
            <a:extLst>
              <a:ext uri="{FF2B5EF4-FFF2-40B4-BE49-F238E27FC236}">
                <a16:creationId xmlns:a16="http://schemas.microsoft.com/office/drawing/2014/main" id="{E9223178-F80C-73E5-399A-CFD166B79E7D}"/>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36527" y="3777660"/>
            <a:ext cx="1169552" cy="1169552"/>
          </a:xfrm>
          <a:prstGeom prst="rect">
            <a:avLst/>
          </a:prstGeom>
        </p:spPr>
      </p:pic>
      <p:pic>
        <p:nvPicPr>
          <p:cNvPr id="8" name="Picture 7">
            <a:extLst>
              <a:ext uri="{FF2B5EF4-FFF2-40B4-BE49-F238E27FC236}">
                <a16:creationId xmlns:a16="http://schemas.microsoft.com/office/drawing/2014/main" id="{FBE18DFF-EE49-68B6-EA02-2DABA770AE88}"/>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813534" y="2313334"/>
            <a:ext cx="1034647" cy="1034647"/>
          </a:xfrm>
          <a:prstGeom prst="rect">
            <a:avLst/>
          </a:prstGeom>
        </p:spPr>
      </p:pic>
      <p:sp>
        <p:nvSpPr>
          <p:cNvPr id="10" name="TextBox 9">
            <a:extLst>
              <a:ext uri="{FF2B5EF4-FFF2-40B4-BE49-F238E27FC236}">
                <a16:creationId xmlns:a16="http://schemas.microsoft.com/office/drawing/2014/main" id="{68F33F84-6045-D2F7-5376-E3589F6B8A24}"/>
              </a:ext>
            </a:extLst>
          </p:cNvPr>
          <p:cNvSpPr txBox="1"/>
          <p:nvPr/>
        </p:nvSpPr>
        <p:spPr>
          <a:xfrm>
            <a:off x="2078097" y="1181029"/>
            <a:ext cx="8413019" cy="738664"/>
          </a:xfrm>
          <a:prstGeom prst="rect">
            <a:avLst/>
          </a:prstGeom>
          <a:noFill/>
        </p:spPr>
        <p:txBody>
          <a:bodyPr wrap="square">
            <a:spAutoFit/>
          </a:bodyPr>
          <a:lstStyle/>
          <a:p>
            <a:r>
              <a:rPr lang="en-US" sz="1400" dirty="0">
                <a:latin typeface="Century Gothic" panose="020B0502020202020204" pitchFamily="34" charset="0"/>
              </a:rPr>
              <a:t>We have used the MERN stack developing method. For Frontend we have use REACT JS, HTML, CSS, JAVASCRIPT and for backend NODE JS , EXPRESS JS and for database we have used MONGODB ATLAS</a:t>
            </a:r>
            <a:endParaRPr lang="en-US" sz="1400" dirty="0"/>
          </a:p>
        </p:txBody>
      </p:sp>
      <p:pic>
        <p:nvPicPr>
          <p:cNvPr id="11" name="Graphic 10" descr="Puzzle pieces with solid fill">
            <a:extLst>
              <a:ext uri="{FF2B5EF4-FFF2-40B4-BE49-F238E27FC236}">
                <a16:creationId xmlns:a16="http://schemas.microsoft.com/office/drawing/2014/main" id="{37494F1F-0C57-8E57-2AB7-0DB7CA0A5C0F}"/>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1695260" y="5957116"/>
            <a:ext cx="640151" cy="640151"/>
          </a:xfrm>
          <a:prstGeom prst="rect">
            <a:avLst/>
          </a:prstGeom>
        </p:spPr>
      </p:pic>
      <p:pic>
        <p:nvPicPr>
          <p:cNvPr id="2" name="Graphic 1" descr="Bar graph with upward trend with solid fill">
            <a:extLst>
              <a:ext uri="{FF2B5EF4-FFF2-40B4-BE49-F238E27FC236}">
                <a16:creationId xmlns:a16="http://schemas.microsoft.com/office/drawing/2014/main" id="{466CCFB6-21D7-02A1-F745-EC6AD0F0EF82}"/>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9943477" y="6022337"/>
            <a:ext cx="516922" cy="516922"/>
          </a:xfrm>
          <a:prstGeom prst="rect">
            <a:avLst/>
          </a:prstGeom>
        </p:spPr>
      </p:pic>
    </p:spTree>
    <p:extLst>
      <p:ext uri="{BB962C8B-B14F-4D97-AF65-F5344CB8AC3E}">
        <p14:creationId xmlns:p14="http://schemas.microsoft.com/office/powerpoint/2010/main" val="17276934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p:tgtEl>
                                          <p:spTgt spid="95"/>
                                        </p:tgtEl>
                                        <p:attrNameLst>
                                          <p:attrName>ppt_y</p:attrName>
                                        </p:attrNameLst>
                                      </p:cBhvr>
                                      <p:tavLst>
                                        <p:tav tm="0">
                                          <p:val>
                                            <p:strVal val="#ppt_y+#ppt_h*1.125000"/>
                                          </p:val>
                                        </p:tav>
                                        <p:tav tm="100000">
                                          <p:val>
                                            <p:strVal val="#ppt_y"/>
                                          </p:val>
                                        </p:tav>
                                      </p:tavLst>
                                    </p:anim>
                                    <p:animEffect transition="in" filter="wipe(up)">
                                      <p:cBhvr>
                                        <p:cTn id="8" dur="500"/>
                                        <p:tgtEl>
                                          <p:spTgt spid="95"/>
                                        </p:tgtEl>
                                      </p:cBhvr>
                                    </p:animEffect>
                                  </p:childTnLst>
                                </p:cTn>
                              </p:par>
                            </p:childTnLst>
                          </p:cTn>
                        </p:par>
                        <p:par>
                          <p:cTn id="9" fill="hold">
                            <p:stCondLst>
                              <p:cond delay="500"/>
                            </p:stCondLst>
                            <p:childTnLst>
                              <p:par>
                                <p:cTn id="10" presetID="12" presetClass="entr" presetSubtype="4" fill="hold" grpId="0" nodeType="afterEffect">
                                  <p:stCondLst>
                                    <p:cond delay="0"/>
                                  </p:stCondLst>
                                  <p:childTnLst>
                                    <p:set>
                                      <p:cBhvr>
                                        <p:cTn id="11" dur="1" fill="hold">
                                          <p:stCondLst>
                                            <p:cond delay="0"/>
                                          </p:stCondLst>
                                        </p:cTn>
                                        <p:tgtEl>
                                          <p:spTgt spid="96"/>
                                        </p:tgtEl>
                                        <p:attrNameLst>
                                          <p:attrName>style.visibility</p:attrName>
                                        </p:attrNameLst>
                                      </p:cBhvr>
                                      <p:to>
                                        <p:strVal val="visible"/>
                                      </p:to>
                                    </p:set>
                                    <p:anim calcmode="lin" valueType="num">
                                      <p:cBhvr additive="base">
                                        <p:cTn id="12" dur="500"/>
                                        <p:tgtEl>
                                          <p:spTgt spid="96"/>
                                        </p:tgtEl>
                                        <p:attrNameLst>
                                          <p:attrName>ppt_y</p:attrName>
                                        </p:attrNameLst>
                                      </p:cBhvr>
                                      <p:tavLst>
                                        <p:tav tm="0">
                                          <p:val>
                                            <p:strVal val="#ppt_y+#ppt_h*1.125000"/>
                                          </p:val>
                                        </p:tav>
                                        <p:tav tm="100000">
                                          <p:val>
                                            <p:strVal val="#ppt_y"/>
                                          </p:val>
                                        </p:tav>
                                      </p:tavLst>
                                    </p:anim>
                                    <p:animEffect transition="in" filter="wipe(up)">
                                      <p:cBhvr>
                                        <p:cTn id="13" dur="500"/>
                                        <p:tgtEl>
                                          <p:spTgt spid="96"/>
                                        </p:tgtEl>
                                      </p:cBhvr>
                                    </p:animEffect>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97"/>
                                        </p:tgtEl>
                                        <p:attrNameLst>
                                          <p:attrName>style.visibility</p:attrName>
                                        </p:attrNameLst>
                                      </p:cBhvr>
                                      <p:to>
                                        <p:strVal val="visible"/>
                                      </p:to>
                                    </p:set>
                                    <p:anim calcmode="lin" valueType="num">
                                      <p:cBhvr additive="base">
                                        <p:cTn id="17" dur="500"/>
                                        <p:tgtEl>
                                          <p:spTgt spid="97"/>
                                        </p:tgtEl>
                                        <p:attrNameLst>
                                          <p:attrName>ppt_y</p:attrName>
                                        </p:attrNameLst>
                                      </p:cBhvr>
                                      <p:tavLst>
                                        <p:tav tm="0">
                                          <p:val>
                                            <p:strVal val="#ppt_y+#ppt_h*1.125000"/>
                                          </p:val>
                                        </p:tav>
                                        <p:tav tm="100000">
                                          <p:val>
                                            <p:strVal val="#ppt_y"/>
                                          </p:val>
                                        </p:tav>
                                      </p:tavLst>
                                    </p:anim>
                                    <p:animEffect transition="in" filter="wipe(up)">
                                      <p:cBhvr>
                                        <p:cTn id="18" dur="500"/>
                                        <p:tgtEl>
                                          <p:spTgt spid="97"/>
                                        </p:tgtEl>
                                      </p:cBhvr>
                                    </p:animEffect>
                                  </p:childTnLst>
                                </p:cTn>
                              </p:par>
                            </p:childTnLst>
                          </p:cTn>
                        </p:par>
                        <p:par>
                          <p:cTn id="19" fill="hold">
                            <p:stCondLst>
                              <p:cond delay="1500"/>
                            </p:stCondLst>
                            <p:childTnLst>
                              <p:par>
                                <p:cTn id="20" presetID="12" presetClass="entr" presetSubtype="4" fill="hold" grpId="0" nodeType="afterEffect">
                                  <p:stCondLst>
                                    <p:cond delay="0"/>
                                  </p:stCondLst>
                                  <p:childTnLst>
                                    <p:set>
                                      <p:cBhvr>
                                        <p:cTn id="21" dur="1" fill="hold">
                                          <p:stCondLst>
                                            <p:cond delay="0"/>
                                          </p:stCondLst>
                                        </p:cTn>
                                        <p:tgtEl>
                                          <p:spTgt spid="98"/>
                                        </p:tgtEl>
                                        <p:attrNameLst>
                                          <p:attrName>style.visibility</p:attrName>
                                        </p:attrNameLst>
                                      </p:cBhvr>
                                      <p:to>
                                        <p:strVal val="visible"/>
                                      </p:to>
                                    </p:set>
                                    <p:anim calcmode="lin" valueType="num">
                                      <p:cBhvr additive="base">
                                        <p:cTn id="22" dur="500"/>
                                        <p:tgtEl>
                                          <p:spTgt spid="98"/>
                                        </p:tgtEl>
                                        <p:attrNameLst>
                                          <p:attrName>ppt_y</p:attrName>
                                        </p:attrNameLst>
                                      </p:cBhvr>
                                      <p:tavLst>
                                        <p:tav tm="0">
                                          <p:val>
                                            <p:strVal val="#ppt_y+#ppt_h*1.125000"/>
                                          </p:val>
                                        </p:tav>
                                        <p:tav tm="100000">
                                          <p:val>
                                            <p:strVal val="#ppt_y"/>
                                          </p:val>
                                        </p:tav>
                                      </p:tavLst>
                                    </p:anim>
                                    <p:animEffect transition="in" filter="wipe(up)">
                                      <p:cBhvr>
                                        <p:cTn id="23" dur="500"/>
                                        <p:tgtEl>
                                          <p:spTgt spid="9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9"/>
                                        </p:tgtEl>
                                        <p:attrNameLst>
                                          <p:attrName>style.visibility</p:attrName>
                                        </p:attrNameLst>
                                      </p:cBhvr>
                                      <p:to>
                                        <p:strVal val="visible"/>
                                      </p:to>
                                    </p:set>
                                    <p:animEffect transition="in" filter="fade">
                                      <p:cBhvr>
                                        <p:cTn id="26" dur="500"/>
                                        <p:tgtEl>
                                          <p:spTgt spid="99"/>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p:bldP spid="96" grpId="0"/>
      <p:bldP spid="97" grpId="0"/>
      <p:bldP spid="98" grpId="0"/>
      <p:bldP spid="9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pic>
        <p:nvPicPr>
          <p:cNvPr id="38" name="GE" hidden="1">
            <a:extLst>
              <a:ext uri="{FF2B5EF4-FFF2-40B4-BE49-F238E27FC236}">
                <a16:creationId xmlns:a16="http://schemas.microsoft.com/office/drawing/2014/main" id="{7918BC68-AADD-4547-B02B-E9032C77E7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2770" y="6390529"/>
            <a:ext cx="467471" cy="467471"/>
          </a:xfrm>
          <a:prstGeom prst="rect">
            <a:avLst/>
          </a:prstGeom>
        </p:spPr>
      </p:pic>
      <p:sp>
        <p:nvSpPr>
          <p:cNvPr id="69" name="TextBox 68">
            <a:extLst>
              <a:ext uri="{FF2B5EF4-FFF2-40B4-BE49-F238E27FC236}">
                <a16:creationId xmlns:a16="http://schemas.microsoft.com/office/drawing/2014/main" id="{3BDCD27C-DF37-483D-91B9-3417AD480D97}"/>
              </a:ext>
            </a:extLst>
          </p:cNvPr>
          <p:cNvSpPr txBox="1"/>
          <p:nvPr/>
        </p:nvSpPr>
        <p:spPr>
          <a:xfrm>
            <a:off x="1994845" y="68538"/>
            <a:ext cx="8303617" cy="923330"/>
          </a:xfrm>
          <a:prstGeom prst="rect">
            <a:avLst/>
          </a:prstGeom>
          <a:noFill/>
        </p:spPr>
        <p:txBody>
          <a:bodyPr wrap="square" rtlCol="0">
            <a:spAutoFit/>
          </a:bodyPr>
          <a:lstStyle/>
          <a:p>
            <a:pPr algn="ctr"/>
            <a:r>
              <a:rPr lang="en-US" sz="5400" b="1" u="sng" dirty="0">
                <a:solidFill>
                  <a:schemeClr val="bg1"/>
                </a:solidFill>
                <a:latin typeface="Century Gothic" panose="020B0502020202020204" pitchFamily="34" charset="0"/>
                <a:cs typeface="Aharoni" panose="02010803020104030203" pitchFamily="2" charset="-79"/>
              </a:rPr>
              <a:t>LITERATURE REVIEW</a:t>
            </a:r>
          </a:p>
        </p:txBody>
      </p:sp>
      <p:sp>
        <p:nvSpPr>
          <p:cNvPr id="28" name="Freeform: Shape 27">
            <a:extLst>
              <a:ext uri="{FF2B5EF4-FFF2-40B4-BE49-F238E27FC236}">
                <a16:creationId xmlns:a16="http://schemas.microsoft.com/office/drawing/2014/main" id="{8C34C64E-A778-4E0C-A109-1A3EA99AC105}"/>
              </a:ext>
            </a:extLst>
          </p:cNvPr>
          <p:cNvSpPr/>
          <p:nvPr/>
        </p:nvSpPr>
        <p:spPr>
          <a:xfrm>
            <a:off x="-9379653" y="5590073"/>
            <a:ext cx="28965833" cy="1324851"/>
          </a:xfrm>
          <a:custGeom>
            <a:avLst/>
            <a:gdLst>
              <a:gd name="connsiteX0" fmla="*/ 4247537 w 28965833"/>
              <a:gd name="connsiteY0" fmla="*/ 0 h 1324851"/>
              <a:gd name="connsiteX1" fmla="*/ 14831323 w 28965833"/>
              <a:gd name="connsiteY1" fmla="*/ 0 h 1324851"/>
              <a:gd name="connsiteX2" fmla="*/ 14839839 w 28965833"/>
              <a:gd name="connsiteY2" fmla="*/ 76623 h 1324851"/>
              <a:gd name="connsiteX3" fmla="*/ 15469270 w 28965833"/>
              <a:gd name="connsiteY3" fmla="*/ 541911 h 1324851"/>
              <a:gd name="connsiteX4" fmla="*/ 16098702 w 28965833"/>
              <a:gd name="connsiteY4" fmla="*/ 76623 h 1324851"/>
              <a:gd name="connsiteX5" fmla="*/ 16107218 w 28965833"/>
              <a:gd name="connsiteY5" fmla="*/ 0 h 1324851"/>
              <a:gd name="connsiteX6" fmla="*/ 28965833 w 28965833"/>
              <a:gd name="connsiteY6" fmla="*/ 0 h 1324851"/>
              <a:gd name="connsiteX7" fmla="*/ 28965833 w 28965833"/>
              <a:gd name="connsiteY7" fmla="*/ 1323438 h 1324851"/>
              <a:gd name="connsiteX8" fmla="*/ 4247537 w 28965833"/>
              <a:gd name="connsiteY8" fmla="*/ 1323438 h 1324851"/>
              <a:gd name="connsiteX9" fmla="*/ 4247537 w 28965833"/>
              <a:gd name="connsiteY9" fmla="*/ 1324851 h 1324851"/>
              <a:gd name="connsiteX10" fmla="*/ 0 w 28965833"/>
              <a:gd name="connsiteY10" fmla="*/ 1324851 h 1324851"/>
              <a:gd name="connsiteX11" fmla="*/ 0 w 28965833"/>
              <a:gd name="connsiteY11" fmla="*/ 62742 h 1324851"/>
              <a:gd name="connsiteX12" fmla="*/ 2251 w 28965833"/>
              <a:gd name="connsiteY12" fmla="*/ 1413 h 1324851"/>
              <a:gd name="connsiteX13" fmla="*/ 4247537 w 28965833"/>
              <a:gd name="connsiteY13" fmla="*/ 1413 h 132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65833" h="1324851">
                <a:moveTo>
                  <a:pt x="4247537" y="0"/>
                </a:moveTo>
                <a:lnTo>
                  <a:pt x="14831323" y="0"/>
                </a:lnTo>
                <a:lnTo>
                  <a:pt x="14839839" y="76623"/>
                </a:lnTo>
                <a:cubicBezTo>
                  <a:pt x="14899749" y="342163"/>
                  <a:pt x="15158791" y="541911"/>
                  <a:pt x="15469270" y="541911"/>
                </a:cubicBezTo>
                <a:cubicBezTo>
                  <a:pt x="15779750" y="541911"/>
                  <a:pt x="16038792" y="342163"/>
                  <a:pt x="16098702" y="76623"/>
                </a:cubicBezTo>
                <a:lnTo>
                  <a:pt x="16107218" y="0"/>
                </a:lnTo>
                <a:lnTo>
                  <a:pt x="28965833" y="0"/>
                </a:lnTo>
                <a:lnTo>
                  <a:pt x="28965833" y="1323438"/>
                </a:lnTo>
                <a:lnTo>
                  <a:pt x="4247537" y="1323438"/>
                </a:lnTo>
                <a:lnTo>
                  <a:pt x="4247537" y="1324851"/>
                </a:lnTo>
                <a:lnTo>
                  <a:pt x="0" y="1324851"/>
                </a:lnTo>
                <a:lnTo>
                  <a:pt x="0" y="62742"/>
                </a:lnTo>
                <a:lnTo>
                  <a:pt x="2251" y="1413"/>
                </a:lnTo>
                <a:lnTo>
                  <a:pt x="4247537" y="1413"/>
                </a:lnTo>
                <a:close/>
              </a:path>
            </a:pathLst>
          </a:custGeom>
          <a:solidFill>
            <a:schemeClr val="bg1">
              <a:lumMod val="65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Oval 28">
            <a:extLst>
              <a:ext uri="{FF2B5EF4-FFF2-40B4-BE49-F238E27FC236}">
                <a16:creationId xmlns:a16="http://schemas.microsoft.com/office/drawing/2014/main" id="{4665E257-91C2-45A9-A4AC-590F2C388143}"/>
              </a:ext>
            </a:extLst>
          </p:cNvPr>
          <p:cNvSpPr/>
          <p:nvPr/>
        </p:nvSpPr>
        <p:spPr>
          <a:xfrm>
            <a:off x="1630041" y="593198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E6E8DAB4-D719-4159-BFA2-82F6D1CBAE31}"/>
              </a:ext>
            </a:extLst>
          </p:cNvPr>
          <p:cNvSpPr/>
          <p:nvPr/>
        </p:nvSpPr>
        <p:spPr>
          <a:xfrm>
            <a:off x="2995301" y="593701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46417990-2017-4F10-8C9C-F3FBE8A70D3C}"/>
              </a:ext>
            </a:extLst>
          </p:cNvPr>
          <p:cNvSpPr/>
          <p:nvPr/>
        </p:nvSpPr>
        <p:spPr>
          <a:xfrm>
            <a:off x="4362459" y="5937459"/>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42C13ECC-BE43-4877-828B-A8CCF446E72D}"/>
              </a:ext>
            </a:extLst>
          </p:cNvPr>
          <p:cNvSpPr/>
          <p:nvPr/>
        </p:nvSpPr>
        <p:spPr>
          <a:xfrm>
            <a:off x="5727638" y="5242686"/>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A07053A4-5C8B-48C0-8F65-31815DF089B0}"/>
              </a:ext>
            </a:extLst>
          </p:cNvPr>
          <p:cNvSpPr/>
          <p:nvPr/>
        </p:nvSpPr>
        <p:spPr>
          <a:xfrm>
            <a:off x="709176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9403F82A-B85B-401C-B386-0AAADE80E6C5}"/>
              </a:ext>
            </a:extLst>
          </p:cNvPr>
          <p:cNvSpPr/>
          <p:nvPr/>
        </p:nvSpPr>
        <p:spPr>
          <a:xfrm>
            <a:off x="8455894" y="5922243"/>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CE80FBE7-ECF9-42C8-8E7D-92DDAA7FA953}"/>
              </a:ext>
            </a:extLst>
          </p:cNvPr>
          <p:cNvSpPr/>
          <p:nvPr/>
        </p:nvSpPr>
        <p:spPr>
          <a:xfrm>
            <a:off x="9820022"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DBCB0991-16D1-41C5-B6B2-815EE82BF200}"/>
              </a:ext>
            </a:extLst>
          </p:cNvPr>
          <p:cNvSpPr/>
          <p:nvPr/>
        </p:nvSpPr>
        <p:spPr>
          <a:xfrm>
            <a:off x="1118284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Picture 36">
            <a:hlinkClick r:id="rId3" action="ppaction://hlinksldjump"/>
            <a:extLst>
              <a:ext uri="{FF2B5EF4-FFF2-40B4-BE49-F238E27FC236}">
                <a16:creationId xmlns:a16="http://schemas.microsoft.com/office/drawing/2014/main" id="{8A6C80B2-6020-4CC4-ABA1-84B781B9D3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80158" y="6025779"/>
            <a:ext cx="563268" cy="563268"/>
          </a:xfrm>
          <a:prstGeom prst="rect">
            <a:avLst/>
          </a:prstGeom>
          <a:effectLst>
            <a:outerShdw blurRad="50800" dist="38100" dir="2700000" algn="tl" rotWithShape="0">
              <a:prstClr val="black">
                <a:alpha val="40000"/>
              </a:prstClr>
            </a:outerShdw>
          </a:effectLst>
        </p:spPr>
      </p:pic>
      <p:pic>
        <p:nvPicPr>
          <p:cNvPr id="55" name="Picture 54">
            <a:hlinkClick r:id="rId5" action="ppaction://hlinksldjump"/>
            <a:extLst>
              <a:ext uri="{FF2B5EF4-FFF2-40B4-BE49-F238E27FC236}">
                <a16:creationId xmlns:a16="http://schemas.microsoft.com/office/drawing/2014/main" id="{F7B07432-818C-42E0-AA97-E4DDD0D385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74386" y="6048606"/>
            <a:ext cx="518510" cy="518510"/>
          </a:xfrm>
          <a:prstGeom prst="rect">
            <a:avLst/>
          </a:prstGeom>
          <a:effectLst>
            <a:outerShdw blurRad="50800" dist="38100" dir="2700000" algn="tl" rotWithShape="0">
              <a:prstClr val="black">
                <a:alpha val="40000"/>
              </a:prstClr>
            </a:outerShdw>
          </a:effectLst>
        </p:spPr>
      </p:pic>
      <p:pic>
        <p:nvPicPr>
          <p:cNvPr id="56" name="Picture 55">
            <a:hlinkClick r:id="rId7" action="ppaction://hlinksldjump"/>
            <a:extLst>
              <a:ext uri="{FF2B5EF4-FFF2-40B4-BE49-F238E27FC236}">
                <a16:creationId xmlns:a16="http://schemas.microsoft.com/office/drawing/2014/main" id="{7FF91C9D-C4A6-47F4-9177-98554013DBF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21926" y="5331454"/>
            <a:ext cx="410283" cy="534678"/>
          </a:xfrm>
          <a:prstGeom prst="rect">
            <a:avLst/>
          </a:prstGeom>
          <a:effectLst>
            <a:outerShdw blurRad="50800" dist="38100" dir="2700000" algn="tl" rotWithShape="0">
              <a:prstClr val="black">
                <a:alpha val="40000"/>
              </a:prstClr>
            </a:outerShdw>
          </a:effectLst>
        </p:spPr>
      </p:pic>
      <p:pic>
        <p:nvPicPr>
          <p:cNvPr id="57" name="Picture 56">
            <a:hlinkClick r:id="rId9" action="ppaction://hlinksldjump"/>
            <a:extLst>
              <a:ext uri="{FF2B5EF4-FFF2-40B4-BE49-F238E27FC236}">
                <a16:creationId xmlns:a16="http://schemas.microsoft.com/office/drawing/2014/main" id="{D2CA2F13-B503-4755-B0E8-268DAB9B0E3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260243" y="6081189"/>
            <a:ext cx="423633" cy="408071"/>
          </a:xfrm>
          <a:prstGeom prst="rect">
            <a:avLst/>
          </a:prstGeom>
          <a:effectLst>
            <a:outerShdw blurRad="50800" dist="38100" dir="2700000" algn="tl" rotWithShape="0">
              <a:prstClr val="black">
                <a:alpha val="40000"/>
              </a:prstClr>
            </a:outerShdw>
          </a:effectLst>
        </p:spPr>
      </p:pic>
      <p:pic>
        <p:nvPicPr>
          <p:cNvPr id="59" name="Picture 58">
            <a:hlinkClick r:id="rId11" action="ppaction://hlinksldjump"/>
            <a:extLst>
              <a:ext uri="{FF2B5EF4-FFF2-40B4-BE49-F238E27FC236}">
                <a16:creationId xmlns:a16="http://schemas.microsoft.com/office/drawing/2014/main" id="{3429612D-991A-45B5-8F68-E34E5671A7A2}"/>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633358" y="6059003"/>
            <a:ext cx="381604" cy="508113"/>
          </a:xfrm>
          <a:prstGeom prst="rect">
            <a:avLst/>
          </a:prstGeom>
          <a:effectLst>
            <a:outerShdw blurRad="50800" dist="38100" dir="2700000" algn="tl" rotWithShape="0">
              <a:prstClr val="black">
                <a:alpha val="40000"/>
              </a:prstClr>
            </a:outerShdw>
          </a:effectLst>
        </p:spPr>
      </p:pic>
      <p:pic>
        <p:nvPicPr>
          <p:cNvPr id="60" name="Picture 59">
            <a:hlinkClick r:id="rId13" action="ppaction://hlinksldjump"/>
            <a:extLst>
              <a:ext uri="{FF2B5EF4-FFF2-40B4-BE49-F238E27FC236}">
                <a16:creationId xmlns:a16="http://schemas.microsoft.com/office/drawing/2014/main" id="{77BFA5F6-1392-47F8-985E-D5A0A0A6BA29}"/>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305710" y="6048606"/>
            <a:ext cx="490653" cy="490653"/>
          </a:xfrm>
          <a:prstGeom prst="rect">
            <a:avLst/>
          </a:prstGeom>
          <a:effectLst>
            <a:outerShdw blurRad="50800" dist="38100" dir="2700000" algn="tl" rotWithShape="0">
              <a:prstClr val="black">
                <a:alpha val="40000"/>
              </a:prstClr>
            </a:outerShdw>
          </a:effectLst>
        </p:spPr>
      </p:pic>
      <p:sp>
        <p:nvSpPr>
          <p:cNvPr id="61" name="Oval 60">
            <a:extLst>
              <a:ext uri="{FF2B5EF4-FFF2-40B4-BE49-F238E27FC236}">
                <a16:creationId xmlns:a16="http://schemas.microsoft.com/office/drawing/2014/main" id="{4DCE2552-19A8-4062-A89E-F8CD411B0EF6}"/>
              </a:ext>
            </a:extLst>
          </p:cNvPr>
          <p:cNvSpPr/>
          <p:nvPr/>
        </p:nvSpPr>
        <p:spPr>
          <a:xfrm>
            <a:off x="281457" y="5923202"/>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61">
            <a:hlinkClick r:id="rId15" action="ppaction://hlinksldjump"/>
            <a:extLst>
              <a:ext uri="{FF2B5EF4-FFF2-40B4-BE49-F238E27FC236}">
                <a16:creationId xmlns:a16="http://schemas.microsoft.com/office/drawing/2014/main" id="{955FC309-E5DB-4187-97BE-2DBE509F8071}"/>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11243" y="6010177"/>
            <a:ext cx="500190" cy="495601"/>
          </a:xfrm>
          <a:prstGeom prst="rect">
            <a:avLst/>
          </a:prstGeom>
        </p:spPr>
      </p:pic>
      <p:pic>
        <p:nvPicPr>
          <p:cNvPr id="3" name="Graphic 2" descr="Puzzle pieces with solid fill">
            <a:extLst>
              <a:ext uri="{FF2B5EF4-FFF2-40B4-BE49-F238E27FC236}">
                <a16:creationId xmlns:a16="http://schemas.microsoft.com/office/drawing/2014/main" id="{AE0F888D-2B59-4145-0129-02A4197F2688}"/>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1695260" y="5957116"/>
            <a:ext cx="640151" cy="640151"/>
          </a:xfrm>
          <a:prstGeom prst="rect">
            <a:avLst/>
          </a:prstGeom>
        </p:spPr>
      </p:pic>
      <p:pic>
        <p:nvPicPr>
          <p:cNvPr id="4" name="Graphic 3" descr="Bar graph with upward trend with solid fill">
            <a:extLst>
              <a:ext uri="{FF2B5EF4-FFF2-40B4-BE49-F238E27FC236}">
                <a16:creationId xmlns:a16="http://schemas.microsoft.com/office/drawing/2014/main" id="{A7D00EFB-D494-18D3-70A7-B17BA5724EEA}"/>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9910042" y="6048606"/>
            <a:ext cx="515912" cy="515912"/>
          </a:xfrm>
          <a:prstGeom prst="rect">
            <a:avLst/>
          </a:prstGeom>
        </p:spPr>
      </p:pic>
      <p:sp>
        <p:nvSpPr>
          <p:cNvPr id="2" name="Oval 1">
            <a:extLst>
              <a:ext uri="{FF2B5EF4-FFF2-40B4-BE49-F238E27FC236}">
                <a16:creationId xmlns:a16="http://schemas.microsoft.com/office/drawing/2014/main" id="{D58A3C59-AC7C-7785-0A91-0A7EAA752AB0}"/>
              </a:ext>
            </a:extLst>
          </p:cNvPr>
          <p:cNvSpPr/>
          <p:nvPr/>
        </p:nvSpPr>
        <p:spPr>
          <a:xfrm>
            <a:off x="392173" y="1870839"/>
            <a:ext cx="2606173" cy="2618656"/>
          </a:xfrm>
          <a:prstGeom prst="ellipse">
            <a:avLst/>
          </a:prstGeom>
          <a:solidFill>
            <a:srgbClr val="F4A26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8C83046-9D11-970F-58BB-4E08339764ED}"/>
              </a:ext>
            </a:extLst>
          </p:cNvPr>
          <p:cNvSpPr txBox="1"/>
          <p:nvPr/>
        </p:nvSpPr>
        <p:spPr>
          <a:xfrm>
            <a:off x="651859" y="2252165"/>
            <a:ext cx="2136742" cy="2092881"/>
          </a:xfrm>
          <a:prstGeom prst="rect">
            <a:avLst/>
          </a:prstGeom>
          <a:noFill/>
        </p:spPr>
        <p:txBody>
          <a:bodyPr wrap="square" rtlCol="0">
            <a:spAutoFit/>
          </a:bodyPr>
          <a:lstStyle/>
          <a:p>
            <a:pPr algn="ctr"/>
            <a:r>
              <a:rPr lang="en-US" sz="1600" dirty="0">
                <a:solidFill>
                  <a:schemeClr val="tx1"/>
                </a:solidFill>
              </a:rPr>
              <a:t>ResearchGate(founded in 2008)</a:t>
            </a:r>
            <a:r>
              <a:rPr lang="en-US" sz="1400" b="1" dirty="0"/>
              <a:t> </a:t>
            </a:r>
            <a:r>
              <a:rPr lang="en-US" sz="1400" dirty="0"/>
              <a:t>is a European commercial </a:t>
            </a:r>
            <a:r>
              <a:rPr lang="en-US" sz="1400" dirty="0">
                <a:hlinkClick r:id="rId21" tooltip="Social networking"/>
              </a:rPr>
              <a:t>social networking</a:t>
            </a:r>
            <a:r>
              <a:rPr lang="en-US" sz="1400" dirty="0"/>
              <a:t> site for scientists and researchers</a:t>
            </a:r>
            <a:r>
              <a:rPr lang="en-US" sz="1400" baseline="30000" dirty="0">
                <a:hlinkClick r:id="rId22"/>
              </a:rPr>
              <a:t>[2]</a:t>
            </a:r>
            <a:r>
              <a:rPr lang="en-US" sz="1400" dirty="0"/>
              <a:t> to share papers, ask and answer questions, and find collaborators.</a:t>
            </a:r>
            <a:r>
              <a:rPr lang="en-US" sz="1400" baseline="30000" dirty="0">
                <a:hlinkClick r:id="rId23"/>
              </a:rPr>
              <a:t>[</a:t>
            </a:r>
            <a:endParaRPr lang="en-US" sz="1400" dirty="0">
              <a:latin typeface="Century Gothic" panose="020B0502020202020204" pitchFamily="34" charset="0"/>
            </a:endParaRPr>
          </a:p>
        </p:txBody>
      </p:sp>
      <p:sp>
        <p:nvSpPr>
          <p:cNvPr id="7" name="Oval 6">
            <a:extLst>
              <a:ext uri="{FF2B5EF4-FFF2-40B4-BE49-F238E27FC236}">
                <a16:creationId xmlns:a16="http://schemas.microsoft.com/office/drawing/2014/main" id="{6311CCAA-F3E2-79C2-5DCB-CB47AC32D2A2}"/>
              </a:ext>
            </a:extLst>
          </p:cNvPr>
          <p:cNvSpPr/>
          <p:nvPr/>
        </p:nvSpPr>
        <p:spPr>
          <a:xfrm>
            <a:off x="3312353" y="1890554"/>
            <a:ext cx="2518388" cy="2370581"/>
          </a:xfrm>
          <a:prstGeom prst="ellipse">
            <a:avLst/>
          </a:prstGeom>
          <a:solidFill>
            <a:srgbClr val="E76F5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73CE283-0734-0456-E82A-6EBA3EE9352C}"/>
              </a:ext>
            </a:extLst>
          </p:cNvPr>
          <p:cNvSpPr txBox="1"/>
          <p:nvPr/>
        </p:nvSpPr>
        <p:spPr>
          <a:xfrm>
            <a:off x="3568441" y="2272226"/>
            <a:ext cx="2006211" cy="1815882"/>
          </a:xfrm>
          <a:prstGeom prst="rect">
            <a:avLst/>
          </a:prstGeom>
          <a:noFill/>
        </p:spPr>
        <p:txBody>
          <a:bodyPr wrap="square" rtlCol="0">
            <a:spAutoFit/>
          </a:bodyPr>
          <a:lstStyle/>
          <a:p>
            <a:pPr algn="ctr"/>
            <a:r>
              <a:rPr lang="en-US" sz="1400" b="1" dirty="0"/>
              <a:t>ScienceDirect</a:t>
            </a:r>
            <a:r>
              <a:rPr lang="en-US" sz="1400" dirty="0"/>
              <a:t> is a website which provides access to a large </a:t>
            </a:r>
            <a:r>
              <a:rPr lang="en-US" sz="1400" dirty="0">
                <a:hlinkClick r:id="rId24" tooltip="Bibliographic database"/>
              </a:rPr>
              <a:t>bibliographic database</a:t>
            </a:r>
            <a:r>
              <a:rPr lang="en-US" sz="1400" dirty="0"/>
              <a:t> of </a:t>
            </a:r>
            <a:r>
              <a:rPr lang="en-US" sz="1400" dirty="0">
                <a:hlinkClick r:id="rId25" tooltip="Scientific literature"/>
              </a:rPr>
              <a:t>scientific</a:t>
            </a:r>
            <a:r>
              <a:rPr lang="en-US" sz="1400" dirty="0"/>
              <a:t> and </a:t>
            </a:r>
            <a:r>
              <a:rPr lang="en-US" sz="1400" dirty="0">
                <a:hlinkClick r:id="rId26" tooltip="Medical literature"/>
              </a:rPr>
              <a:t>medical publications</a:t>
            </a:r>
            <a:r>
              <a:rPr lang="en-US" sz="1400" dirty="0"/>
              <a:t> of the Dutch publisher </a:t>
            </a:r>
            <a:r>
              <a:rPr lang="en-US" sz="1400" dirty="0">
                <a:hlinkClick r:id="rId27" tooltip="Elsevier"/>
              </a:rPr>
              <a:t>Elsevier</a:t>
            </a:r>
            <a:endParaRPr lang="en-US" sz="1400" dirty="0">
              <a:latin typeface="Century Gothic" panose="020B0502020202020204" pitchFamily="34" charset="0"/>
            </a:endParaRPr>
          </a:p>
        </p:txBody>
      </p:sp>
      <p:sp>
        <p:nvSpPr>
          <p:cNvPr id="9" name="Oval 8">
            <a:extLst>
              <a:ext uri="{FF2B5EF4-FFF2-40B4-BE49-F238E27FC236}">
                <a16:creationId xmlns:a16="http://schemas.microsoft.com/office/drawing/2014/main" id="{A4C310FB-6901-F3AC-79C6-7CFD31E4A926}"/>
              </a:ext>
            </a:extLst>
          </p:cNvPr>
          <p:cNvSpPr/>
          <p:nvPr/>
        </p:nvSpPr>
        <p:spPr>
          <a:xfrm>
            <a:off x="6279494" y="1928948"/>
            <a:ext cx="2735468" cy="2652926"/>
          </a:xfrm>
          <a:prstGeom prst="ellipse">
            <a:avLst/>
          </a:prstGeom>
          <a:solidFill>
            <a:srgbClr val="F0CF6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3100B59-BB20-3A18-932C-285458732F5E}"/>
              </a:ext>
            </a:extLst>
          </p:cNvPr>
          <p:cNvSpPr txBox="1"/>
          <p:nvPr/>
        </p:nvSpPr>
        <p:spPr>
          <a:xfrm>
            <a:off x="6594227" y="2445253"/>
            <a:ext cx="2105450" cy="1815882"/>
          </a:xfrm>
          <a:prstGeom prst="rect">
            <a:avLst/>
          </a:prstGeom>
          <a:noFill/>
        </p:spPr>
        <p:txBody>
          <a:bodyPr wrap="square" rtlCol="0">
            <a:spAutoFit/>
          </a:bodyPr>
          <a:lstStyle/>
          <a:p>
            <a:pPr algn="ctr"/>
            <a:r>
              <a:rPr lang="en-US" sz="1400" b="1" dirty="0"/>
              <a:t>International Journal </a:t>
            </a:r>
            <a:r>
              <a:rPr lang="en-US" sz="1400" dirty="0"/>
              <a:t>of Engineering Applied Sciences and Technology (IJEAST) is a peer-reviewed journal in the field of Engineering and Applied Sciences Technology.</a:t>
            </a:r>
            <a:endParaRPr lang="en-US" sz="1400" dirty="0">
              <a:latin typeface="Century Gothic" panose="020B0502020202020204" pitchFamily="34" charset="0"/>
            </a:endParaRPr>
          </a:p>
        </p:txBody>
      </p:sp>
      <p:sp>
        <p:nvSpPr>
          <p:cNvPr id="11" name="Oval 10">
            <a:extLst>
              <a:ext uri="{FF2B5EF4-FFF2-40B4-BE49-F238E27FC236}">
                <a16:creationId xmlns:a16="http://schemas.microsoft.com/office/drawing/2014/main" id="{66ED7D1E-0958-B5E5-7F6D-9597D6FBE3C0}"/>
              </a:ext>
            </a:extLst>
          </p:cNvPr>
          <p:cNvSpPr/>
          <p:nvPr/>
        </p:nvSpPr>
        <p:spPr>
          <a:xfrm>
            <a:off x="9244609" y="1928948"/>
            <a:ext cx="2679042" cy="2739316"/>
          </a:xfrm>
          <a:prstGeom prst="ellipse">
            <a:avLst/>
          </a:prstGeom>
          <a:solidFill>
            <a:srgbClr val="FFC49B"/>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FAD77A6C-15F7-8AB1-8DF7-8F2AC909F8E7}"/>
              </a:ext>
            </a:extLst>
          </p:cNvPr>
          <p:cNvSpPr txBox="1"/>
          <p:nvPr/>
        </p:nvSpPr>
        <p:spPr>
          <a:xfrm>
            <a:off x="9384449" y="2559221"/>
            <a:ext cx="2105450" cy="369332"/>
          </a:xfrm>
          <a:prstGeom prst="rect">
            <a:avLst/>
          </a:prstGeom>
          <a:noFill/>
        </p:spPr>
        <p:txBody>
          <a:bodyPr wrap="square" rtlCol="0">
            <a:spAutoFit/>
          </a:bodyPr>
          <a:lstStyle/>
          <a:p>
            <a:pPr algn="ctr"/>
            <a:r>
              <a:rPr lang="en-US" dirty="0">
                <a:latin typeface="Century Gothic" panose="020B0502020202020204" pitchFamily="34" charset="0"/>
              </a:rPr>
              <a:t>.</a:t>
            </a:r>
          </a:p>
        </p:txBody>
      </p:sp>
      <p:sp>
        <p:nvSpPr>
          <p:cNvPr id="14" name="TextBox 13">
            <a:extLst>
              <a:ext uri="{FF2B5EF4-FFF2-40B4-BE49-F238E27FC236}">
                <a16:creationId xmlns:a16="http://schemas.microsoft.com/office/drawing/2014/main" id="{0E57994A-4EB7-1C54-3669-64EE82469AC1}"/>
              </a:ext>
            </a:extLst>
          </p:cNvPr>
          <p:cNvSpPr txBox="1"/>
          <p:nvPr/>
        </p:nvSpPr>
        <p:spPr>
          <a:xfrm>
            <a:off x="-1442169" y="1179203"/>
            <a:ext cx="14540844" cy="369332"/>
          </a:xfrm>
          <a:prstGeom prst="rect">
            <a:avLst/>
          </a:prstGeom>
          <a:noFill/>
        </p:spPr>
        <p:txBody>
          <a:bodyPr wrap="square">
            <a:spAutoFit/>
          </a:bodyPr>
          <a:lstStyle/>
          <a:p>
            <a:pPr algn="ctr"/>
            <a:r>
              <a:rPr lang="en-US" sz="1800" dirty="0">
                <a:solidFill>
                  <a:schemeClr val="tx1"/>
                </a:solidFill>
              </a:rPr>
              <a:t>There are some website available where faculty can store their publications but there are some issue-</a:t>
            </a:r>
          </a:p>
        </p:txBody>
      </p:sp>
      <p:sp>
        <p:nvSpPr>
          <p:cNvPr id="15" name="TextBox 14">
            <a:extLst>
              <a:ext uri="{FF2B5EF4-FFF2-40B4-BE49-F238E27FC236}">
                <a16:creationId xmlns:a16="http://schemas.microsoft.com/office/drawing/2014/main" id="{D0F064D7-6FBC-06CC-B06F-96BABF7F75DC}"/>
              </a:ext>
            </a:extLst>
          </p:cNvPr>
          <p:cNvSpPr txBox="1"/>
          <p:nvPr/>
        </p:nvSpPr>
        <p:spPr>
          <a:xfrm>
            <a:off x="9544171" y="2272226"/>
            <a:ext cx="2105450" cy="2246769"/>
          </a:xfrm>
          <a:prstGeom prst="rect">
            <a:avLst/>
          </a:prstGeom>
          <a:noFill/>
        </p:spPr>
        <p:txBody>
          <a:bodyPr wrap="square" rtlCol="0">
            <a:spAutoFit/>
          </a:bodyPr>
          <a:lstStyle/>
          <a:p>
            <a:pPr algn="ctr"/>
            <a:r>
              <a:rPr lang="en-US" sz="1400" b="1" dirty="0"/>
              <a:t>IJAR - </a:t>
            </a:r>
            <a:r>
              <a:rPr lang="en-US" sz="1400" dirty="0"/>
              <a:t>Indian Journal of Applied Research is a double reviewed monthly print journal that accepts research works from scholars, academicians, professors, doctorates, lecturers, and corporate in their respective expertise of studies</a:t>
            </a:r>
            <a:r>
              <a:rPr lang="en-US" sz="1400" b="1" dirty="0"/>
              <a:t>, </a:t>
            </a:r>
            <a:endParaRPr lang="en-US" sz="1400" dirty="0">
              <a:latin typeface="Century Gothic" panose="020B0502020202020204" pitchFamily="34" charset="0"/>
            </a:endParaRPr>
          </a:p>
        </p:txBody>
      </p:sp>
    </p:spTree>
    <p:extLst>
      <p:ext uri="{BB962C8B-B14F-4D97-AF65-F5344CB8AC3E}">
        <p14:creationId xmlns:p14="http://schemas.microsoft.com/office/powerpoint/2010/main" val="37673543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0CF65"/>
        </a:solidFill>
        <a:effectLst/>
      </p:bgPr>
    </p:bg>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571D6944-3E1C-4AA1-95DB-4E623CEEB94F}"/>
              </a:ext>
            </a:extLst>
          </p:cNvPr>
          <p:cNvSpPr/>
          <p:nvPr/>
        </p:nvSpPr>
        <p:spPr>
          <a:xfrm>
            <a:off x="-8014474" y="5590073"/>
            <a:ext cx="28965833" cy="1324851"/>
          </a:xfrm>
          <a:custGeom>
            <a:avLst/>
            <a:gdLst>
              <a:gd name="connsiteX0" fmla="*/ 4247537 w 28965833"/>
              <a:gd name="connsiteY0" fmla="*/ 0 h 1324851"/>
              <a:gd name="connsiteX1" fmla="*/ 14831323 w 28965833"/>
              <a:gd name="connsiteY1" fmla="*/ 0 h 1324851"/>
              <a:gd name="connsiteX2" fmla="*/ 14839839 w 28965833"/>
              <a:gd name="connsiteY2" fmla="*/ 76623 h 1324851"/>
              <a:gd name="connsiteX3" fmla="*/ 15469270 w 28965833"/>
              <a:gd name="connsiteY3" fmla="*/ 541911 h 1324851"/>
              <a:gd name="connsiteX4" fmla="*/ 16098702 w 28965833"/>
              <a:gd name="connsiteY4" fmla="*/ 76623 h 1324851"/>
              <a:gd name="connsiteX5" fmla="*/ 16107218 w 28965833"/>
              <a:gd name="connsiteY5" fmla="*/ 0 h 1324851"/>
              <a:gd name="connsiteX6" fmla="*/ 28965833 w 28965833"/>
              <a:gd name="connsiteY6" fmla="*/ 0 h 1324851"/>
              <a:gd name="connsiteX7" fmla="*/ 28965833 w 28965833"/>
              <a:gd name="connsiteY7" fmla="*/ 1323438 h 1324851"/>
              <a:gd name="connsiteX8" fmla="*/ 4247537 w 28965833"/>
              <a:gd name="connsiteY8" fmla="*/ 1323438 h 1324851"/>
              <a:gd name="connsiteX9" fmla="*/ 4247537 w 28965833"/>
              <a:gd name="connsiteY9" fmla="*/ 1324851 h 1324851"/>
              <a:gd name="connsiteX10" fmla="*/ 0 w 28965833"/>
              <a:gd name="connsiteY10" fmla="*/ 1324851 h 1324851"/>
              <a:gd name="connsiteX11" fmla="*/ 0 w 28965833"/>
              <a:gd name="connsiteY11" fmla="*/ 62742 h 1324851"/>
              <a:gd name="connsiteX12" fmla="*/ 2251 w 28965833"/>
              <a:gd name="connsiteY12" fmla="*/ 1413 h 1324851"/>
              <a:gd name="connsiteX13" fmla="*/ 4247537 w 28965833"/>
              <a:gd name="connsiteY13" fmla="*/ 1413 h 132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65833" h="1324851">
                <a:moveTo>
                  <a:pt x="4247537" y="0"/>
                </a:moveTo>
                <a:lnTo>
                  <a:pt x="14831323" y="0"/>
                </a:lnTo>
                <a:lnTo>
                  <a:pt x="14839839" y="76623"/>
                </a:lnTo>
                <a:cubicBezTo>
                  <a:pt x="14899749" y="342163"/>
                  <a:pt x="15158791" y="541911"/>
                  <a:pt x="15469270" y="541911"/>
                </a:cubicBezTo>
                <a:cubicBezTo>
                  <a:pt x="15779750" y="541911"/>
                  <a:pt x="16038792" y="342163"/>
                  <a:pt x="16098702" y="76623"/>
                </a:cubicBezTo>
                <a:lnTo>
                  <a:pt x="16107218" y="0"/>
                </a:lnTo>
                <a:lnTo>
                  <a:pt x="28965833" y="0"/>
                </a:lnTo>
                <a:lnTo>
                  <a:pt x="28965833" y="1323438"/>
                </a:lnTo>
                <a:lnTo>
                  <a:pt x="4247537" y="1323438"/>
                </a:lnTo>
                <a:lnTo>
                  <a:pt x="4247537" y="1324851"/>
                </a:lnTo>
                <a:lnTo>
                  <a:pt x="0" y="1324851"/>
                </a:lnTo>
                <a:lnTo>
                  <a:pt x="0" y="62742"/>
                </a:lnTo>
                <a:lnTo>
                  <a:pt x="2251" y="1413"/>
                </a:lnTo>
                <a:lnTo>
                  <a:pt x="4247537" y="1413"/>
                </a:lnTo>
                <a:close/>
              </a:path>
            </a:pathLst>
          </a:custGeom>
          <a:solidFill>
            <a:schemeClr val="bg1">
              <a:lumMod val="65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Oval 20">
            <a:extLst>
              <a:ext uri="{FF2B5EF4-FFF2-40B4-BE49-F238E27FC236}">
                <a16:creationId xmlns:a16="http://schemas.microsoft.com/office/drawing/2014/main" id="{76062117-F078-4951-A0DC-04C5E357F6E4}"/>
              </a:ext>
            </a:extLst>
          </p:cNvPr>
          <p:cNvSpPr/>
          <p:nvPr/>
        </p:nvSpPr>
        <p:spPr>
          <a:xfrm>
            <a:off x="1630041" y="593198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5758C93C-9011-428A-A135-E35867CC1A45}"/>
              </a:ext>
            </a:extLst>
          </p:cNvPr>
          <p:cNvSpPr/>
          <p:nvPr/>
        </p:nvSpPr>
        <p:spPr>
          <a:xfrm>
            <a:off x="2995301" y="593701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226EE5B2-B727-4C42-8ED9-B16C6150EE32}"/>
              </a:ext>
            </a:extLst>
          </p:cNvPr>
          <p:cNvSpPr/>
          <p:nvPr/>
        </p:nvSpPr>
        <p:spPr>
          <a:xfrm>
            <a:off x="4362459" y="5937459"/>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ED71F489-27C9-4DEB-B472-CA3E0869DE1C}"/>
              </a:ext>
            </a:extLst>
          </p:cNvPr>
          <p:cNvSpPr/>
          <p:nvPr/>
        </p:nvSpPr>
        <p:spPr>
          <a:xfrm>
            <a:off x="5727638" y="593198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0ECC520C-0C38-46EE-9587-86425AE7B385}"/>
              </a:ext>
            </a:extLst>
          </p:cNvPr>
          <p:cNvSpPr/>
          <p:nvPr/>
        </p:nvSpPr>
        <p:spPr>
          <a:xfrm>
            <a:off x="7091766" y="5221813"/>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9568B270-E3D5-4D45-B0B2-772CA98CD746}"/>
              </a:ext>
            </a:extLst>
          </p:cNvPr>
          <p:cNvSpPr/>
          <p:nvPr/>
        </p:nvSpPr>
        <p:spPr>
          <a:xfrm>
            <a:off x="8455894" y="5922243"/>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B853DFA5-9FB2-46EC-9A14-B28CD67F51C4}"/>
              </a:ext>
            </a:extLst>
          </p:cNvPr>
          <p:cNvSpPr/>
          <p:nvPr/>
        </p:nvSpPr>
        <p:spPr>
          <a:xfrm>
            <a:off x="9820022"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49ACFD7A-614A-4208-BE0A-9B976302D4E3}"/>
              </a:ext>
            </a:extLst>
          </p:cNvPr>
          <p:cNvSpPr/>
          <p:nvPr/>
        </p:nvSpPr>
        <p:spPr>
          <a:xfrm>
            <a:off x="1118284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hlinkClick r:id="rId2" action="ppaction://hlinksldjump"/>
            <a:extLst>
              <a:ext uri="{FF2B5EF4-FFF2-40B4-BE49-F238E27FC236}">
                <a16:creationId xmlns:a16="http://schemas.microsoft.com/office/drawing/2014/main" id="{DFFD1E45-6E0C-4BAA-BD3D-7D74E2235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0158" y="6025779"/>
            <a:ext cx="563268" cy="563268"/>
          </a:xfrm>
          <a:prstGeom prst="rect">
            <a:avLst/>
          </a:prstGeom>
          <a:effectLst>
            <a:outerShdw blurRad="50800" dist="38100" dir="2700000" algn="tl" rotWithShape="0">
              <a:prstClr val="black">
                <a:alpha val="40000"/>
              </a:prstClr>
            </a:outerShdw>
          </a:effectLst>
        </p:spPr>
      </p:pic>
      <p:pic>
        <p:nvPicPr>
          <p:cNvPr id="48" name="Picture 47">
            <a:hlinkClick r:id="rId4" action="ppaction://hlinksldjump"/>
            <a:extLst>
              <a:ext uri="{FF2B5EF4-FFF2-40B4-BE49-F238E27FC236}">
                <a16:creationId xmlns:a16="http://schemas.microsoft.com/office/drawing/2014/main" id="{4B19773B-4DEB-4924-8D1C-EB917282C3F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74386" y="6048606"/>
            <a:ext cx="518510" cy="518510"/>
          </a:xfrm>
          <a:prstGeom prst="rect">
            <a:avLst/>
          </a:prstGeom>
          <a:effectLst>
            <a:outerShdw blurRad="50800" dist="38100" dir="2700000" algn="tl" rotWithShape="0">
              <a:prstClr val="black">
                <a:alpha val="40000"/>
              </a:prstClr>
            </a:outerShdw>
          </a:effectLst>
        </p:spPr>
      </p:pic>
      <p:pic>
        <p:nvPicPr>
          <p:cNvPr id="49" name="Picture 48">
            <a:hlinkClick r:id="rId6" action="ppaction://hlinksldjump"/>
            <a:extLst>
              <a:ext uri="{FF2B5EF4-FFF2-40B4-BE49-F238E27FC236}">
                <a16:creationId xmlns:a16="http://schemas.microsoft.com/office/drawing/2014/main" id="{5DB46741-C370-4445-9E33-869E2636F2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21926" y="6020749"/>
            <a:ext cx="410283" cy="534678"/>
          </a:xfrm>
          <a:prstGeom prst="rect">
            <a:avLst/>
          </a:prstGeom>
          <a:effectLst>
            <a:outerShdw blurRad="50800" dist="38100" dir="2700000" algn="tl" rotWithShape="0">
              <a:prstClr val="black">
                <a:alpha val="40000"/>
              </a:prstClr>
            </a:outerShdw>
          </a:effectLst>
        </p:spPr>
      </p:pic>
      <p:pic>
        <p:nvPicPr>
          <p:cNvPr id="50" name="Picture 49">
            <a:hlinkClick r:id="rId8" action="ppaction://hlinksldjump"/>
            <a:extLst>
              <a:ext uri="{FF2B5EF4-FFF2-40B4-BE49-F238E27FC236}">
                <a16:creationId xmlns:a16="http://schemas.microsoft.com/office/drawing/2014/main" id="{4308125E-313D-4ED6-A915-774CE600D11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60243" y="5376308"/>
            <a:ext cx="423633" cy="408071"/>
          </a:xfrm>
          <a:prstGeom prst="rect">
            <a:avLst/>
          </a:prstGeom>
          <a:effectLst>
            <a:outerShdw blurRad="50800" dist="38100" dir="2700000" algn="tl" rotWithShape="0">
              <a:prstClr val="black">
                <a:alpha val="40000"/>
              </a:prstClr>
            </a:outerShdw>
          </a:effectLst>
        </p:spPr>
      </p:pic>
      <p:pic>
        <p:nvPicPr>
          <p:cNvPr id="52" name="Picture 51">
            <a:hlinkClick r:id="rId10" action="ppaction://hlinksldjump"/>
            <a:extLst>
              <a:ext uri="{FF2B5EF4-FFF2-40B4-BE49-F238E27FC236}">
                <a16:creationId xmlns:a16="http://schemas.microsoft.com/office/drawing/2014/main" id="{1BA7C492-3405-49A3-91D8-24CD7D1D67E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634842" y="6026817"/>
            <a:ext cx="381604" cy="508113"/>
          </a:xfrm>
          <a:prstGeom prst="rect">
            <a:avLst/>
          </a:prstGeom>
          <a:effectLst>
            <a:outerShdw blurRad="50800" dist="38100" dir="2700000" algn="tl" rotWithShape="0">
              <a:prstClr val="black">
                <a:alpha val="40000"/>
              </a:prstClr>
            </a:outerShdw>
          </a:effectLst>
        </p:spPr>
      </p:pic>
      <p:pic>
        <p:nvPicPr>
          <p:cNvPr id="53" name="Picture 52">
            <a:hlinkClick r:id="rId12" action="ppaction://hlinksldjump"/>
            <a:extLst>
              <a:ext uri="{FF2B5EF4-FFF2-40B4-BE49-F238E27FC236}">
                <a16:creationId xmlns:a16="http://schemas.microsoft.com/office/drawing/2014/main" id="{3C56C9C1-6AA3-42AA-A42B-5418E8DE2DC4}"/>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305710" y="6048606"/>
            <a:ext cx="490653" cy="490653"/>
          </a:xfrm>
          <a:prstGeom prst="rect">
            <a:avLst/>
          </a:prstGeom>
          <a:effectLst>
            <a:outerShdw blurRad="50800" dist="38100" dir="2700000" algn="tl" rotWithShape="0">
              <a:prstClr val="black">
                <a:alpha val="40000"/>
              </a:prstClr>
            </a:outerShdw>
          </a:effectLst>
        </p:spPr>
      </p:pic>
      <p:sp>
        <p:nvSpPr>
          <p:cNvPr id="54" name="Oval 53">
            <a:extLst>
              <a:ext uri="{FF2B5EF4-FFF2-40B4-BE49-F238E27FC236}">
                <a16:creationId xmlns:a16="http://schemas.microsoft.com/office/drawing/2014/main" id="{26213B39-52E9-43E8-81AF-2FA81BD44C31}"/>
              </a:ext>
            </a:extLst>
          </p:cNvPr>
          <p:cNvSpPr/>
          <p:nvPr/>
        </p:nvSpPr>
        <p:spPr>
          <a:xfrm>
            <a:off x="281457" y="5923202"/>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5" name="Picture 54">
            <a:hlinkClick r:id="rId14" action="ppaction://hlinksldjump"/>
            <a:extLst>
              <a:ext uri="{FF2B5EF4-FFF2-40B4-BE49-F238E27FC236}">
                <a16:creationId xmlns:a16="http://schemas.microsoft.com/office/drawing/2014/main" id="{CB480FFA-68E0-4528-AEBB-67EF88F32C0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11243" y="6010177"/>
            <a:ext cx="500190" cy="495601"/>
          </a:xfrm>
          <a:prstGeom prst="rect">
            <a:avLst/>
          </a:prstGeom>
        </p:spPr>
      </p:pic>
      <p:sp>
        <p:nvSpPr>
          <p:cNvPr id="2" name="TextBox 1">
            <a:extLst>
              <a:ext uri="{FF2B5EF4-FFF2-40B4-BE49-F238E27FC236}">
                <a16:creationId xmlns:a16="http://schemas.microsoft.com/office/drawing/2014/main" id="{C2F13639-F803-C1F3-A812-E25CC3C2F59D}"/>
              </a:ext>
            </a:extLst>
          </p:cNvPr>
          <p:cNvSpPr txBox="1"/>
          <p:nvPr/>
        </p:nvSpPr>
        <p:spPr>
          <a:xfrm>
            <a:off x="1994845" y="68538"/>
            <a:ext cx="8303617" cy="923330"/>
          </a:xfrm>
          <a:prstGeom prst="rect">
            <a:avLst/>
          </a:prstGeom>
          <a:noFill/>
        </p:spPr>
        <p:txBody>
          <a:bodyPr wrap="square" rtlCol="0">
            <a:spAutoFit/>
          </a:bodyPr>
          <a:lstStyle/>
          <a:p>
            <a:pPr algn="ctr"/>
            <a:r>
              <a:rPr lang="en-US" sz="5400" b="1" u="sng" dirty="0">
                <a:solidFill>
                  <a:schemeClr val="bg1"/>
                </a:solidFill>
                <a:latin typeface="Century Gothic" panose="020B0502020202020204" pitchFamily="34" charset="0"/>
                <a:cs typeface="Aharoni" panose="02010803020104030203" pitchFamily="2" charset="-79"/>
              </a:rPr>
              <a:t>METHODOLOGY</a:t>
            </a:r>
          </a:p>
        </p:txBody>
      </p:sp>
      <p:pic>
        <p:nvPicPr>
          <p:cNvPr id="4" name="Picture 3">
            <a:extLst>
              <a:ext uri="{FF2B5EF4-FFF2-40B4-BE49-F238E27FC236}">
                <a16:creationId xmlns:a16="http://schemas.microsoft.com/office/drawing/2014/main" id="{B764B290-800C-6C06-1ECE-2BE260CB35AF}"/>
              </a:ext>
            </a:extLst>
          </p:cNvPr>
          <p:cNvPicPr>
            <a:picLocks noChangeAspect="1"/>
          </p:cNvPicPr>
          <p:nvPr/>
        </p:nvPicPr>
        <p:blipFill rotWithShape="1">
          <a:blip r:embed="rId16"/>
          <a:srcRect l="1658" t="2328" r="1810" b="23760"/>
          <a:stretch/>
        </p:blipFill>
        <p:spPr>
          <a:xfrm>
            <a:off x="6982694" y="1807903"/>
            <a:ext cx="4724400" cy="2743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7EB8D3FE-13A6-D6E4-C705-81E3976530E5}"/>
              </a:ext>
            </a:extLst>
          </p:cNvPr>
          <p:cNvSpPr txBox="1"/>
          <p:nvPr/>
        </p:nvSpPr>
        <p:spPr>
          <a:xfrm>
            <a:off x="281457" y="1859809"/>
            <a:ext cx="6067018" cy="2862322"/>
          </a:xfrm>
          <a:prstGeom prst="rect">
            <a:avLst/>
          </a:prstGeom>
          <a:noFill/>
        </p:spPr>
        <p:txBody>
          <a:bodyPr wrap="square" rtlCol="0">
            <a:spAutoFit/>
          </a:bodyPr>
          <a:lstStyle/>
          <a:p>
            <a:r>
              <a:rPr lang="en-US" dirty="0"/>
              <a:t>We have used the MERN stack developing method. </a:t>
            </a:r>
          </a:p>
          <a:p>
            <a:endParaRPr lang="en-US" dirty="0"/>
          </a:p>
          <a:p>
            <a:pPr marL="285750" indent="-285750">
              <a:buFont typeface="Wingdings" panose="05000000000000000000" pitchFamily="2" charset="2"/>
              <a:buChar char="§"/>
            </a:pPr>
            <a:r>
              <a:rPr lang="en-US" dirty="0"/>
              <a:t>Using React, we created the frontend with all the Ui’s and templates.</a:t>
            </a:r>
          </a:p>
          <a:p>
            <a:endParaRPr lang="en-US" dirty="0"/>
          </a:p>
          <a:p>
            <a:pPr marL="285750" indent="-285750">
              <a:buFont typeface="Wingdings" panose="05000000000000000000" pitchFamily="2" charset="2"/>
              <a:buChar char="§"/>
            </a:pPr>
            <a:r>
              <a:rPr lang="en-US" dirty="0"/>
              <a:t>Express as the framework of Node.js helped us creating the backend.</a:t>
            </a:r>
          </a:p>
          <a:p>
            <a:endParaRPr lang="en-US" dirty="0"/>
          </a:p>
          <a:p>
            <a:pPr marL="285750" indent="-285750">
              <a:buFont typeface="Wingdings" panose="05000000000000000000" pitchFamily="2" charset="2"/>
              <a:buChar char="§"/>
            </a:pPr>
            <a:r>
              <a:rPr lang="en-US" dirty="0"/>
              <a:t>And finally the Database which we have undergone using MongoDB.</a:t>
            </a:r>
          </a:p>
        </p:txBody>
      </p:sp>
      <p:pic>
        <p:nvPicPr>
          <p:cNvPr id="6" name="Graphic 5" descr="Puzzle pieces with solid fill">
            <a:extLst>
              <a:ext uri="{FF2B5EF4-FFF2-40B4-BE49-F238E27FC236}">
                <a16:creationId xmlns:a16="http://schemas.microsoft.com/office/drawing/2014/main" id="{F12C89E6-D91D-6EC8-658B-047EF2B03470}"/>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1695260" y="5957116"/>
            <a:ext cx="640151" cy="640151"/>
          </a:xfrm>
          <a:prstGeom prst="rect">
            <a:avLst/>
          </a:prstGeom>
        </p:spPr>
      </p:pic>
      <p:pic>
        <p:nvPicPr>
          <p:cNvPr id="3" name="Graphic 2" descr="Bar graph with upward trend with solid fill">
            <a:extLst>
              <a:ext uri="{FF2B5EF4-FFF2-40B4-BE49-F238E27FC236}">
                <a16:creationId xmlns:a16="http://schemas.microsoft.com/office/drawing/2014/main" id="{87B97F41-368D-98A7-033B-695410AC911A}"/>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9895796" y="6032469"/>
            <a:ext cx="534647" cy="534647"/>
          </a:xfrm>
          <a:prstGeom prst="rect">
            <a:avLst/>
          </a:prstGeom>
        </p:spPr>
      </p:pic>
    </p:spTree>
    <p:extLst>
      <p:ext uri="{BB962C8B-B14F-4D97-AF65-F5344CB8AC3E}">
        <p14:creationId xmlns:p14="http://schemas.microsoft.com/office/powerpoint/2010/main" val="231157467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A261"/>
        </a:solidFill>
        <a:effectLst/>
      </p:bgPr>
    </p:bg>
    <p:spTree>
      <p:nvGrpSpPr>
        <p:cNvPr id="1" name=""/>
        <p:cNvGrpSpPr/>
        <p:nvPr/>
      </p:nvGrpSpPr>
      <p:grpSpPr>
        <a:xfrm>
          <a:off x="0" y="0"/>
          <a:ext cx="0" cy="0"/>
          <a:chOff x="0" y="0"/>
          <a:chExt cx="0" cy="0"/>
        </a:xfrm>
      </p:grpSpPr>
      <p:sp>
        <p:nvSpPr>
          <p:cNvPr id="42" name="TextBox 41">
            <a:extLst>
              <a:ext uri="{FF2B5EF4-FFF2-40B4-BE49-F238E27FC236}">
                <a16:creationId xmlns:a16="http://schemas.microsoft.com/office/drawing/2014/main" id="{CBEC4334-675C-40E2-AB5D-681A80008891}"/>
              </a:ext>
            </a:extLst>
          </p:cNvPr>
          <p:cNvSpPr txBox="1"/>
          <p:nvPr/>
        </p:nvSpPr>
        <p:spPr>
          <a:xfrm>
            <a:off x="1944191" y="45961"/>
            <a:ext cx="8303617" cy="923330"/>
          </a:xfrm>
          <a:prstGeom prst="rect">
            <a:avLst/>
          </a:prstGeom>
          <a:noFill/>
        </p:spPr>
        <p:txBody>
          <a:bodyPr wrap="square" rtlCol="0">
            <a:spAutoFit/>
          </a:bodyPr>
          <a:lstStyle/>
          <a:p>
            <a:pPr algn="ctr"/>
            <a:r>
              <a:rPr lang="en-US" sz="5400" b="1" u="sng" dirty="0">
                <a:solidFill>
                  <a:schemeClr val="bg1"/>
                </a:solidFill>
                <a:latin typeface="Century Gothic" panose="020B0502020202020204" pitchFamily="34" charset="0"/>
                <a:cs typeface="Aharoni" panose="02010803020104030203" pitchFamily="2" charset="-79"/>
              </a:rPr>
              <a:t>CONCLUSION</a:t>
            </a:r>
          </a:p>
        </p:txBody>
      </p:sp>
      <p:sp>
        <p:nvSpPr>
          <p:cNvPr id="40" name="Freeform: Shape 39">
            <a:extLst>
              <a:ext uri="{FF2B5EF4-FFF2-40B4-BE49-F238E27FC236}">
                <a16:creationId xmlns:a16="http://schemas.microsoft.com/office/drawing/2014/main" id="{65D753F4-1E0C-45F2-BEFD-B36A9B5193D0}"/>
              </a:ext>
            </a:extLst>
          </p:cNvPr>
          <p:cNvSpPr/>
          <p:nvPr/>
        </p:nvSpPr>
        <p:spPr>
          <a:xfrm>
            <a:off x="-6650346" y="5590073"/>
            <a:ext cx="28965833" cy="1324851"/>
          </a:xfrm>
          <a:custGeom>
            <a:avLst/>
            <a:gdLst>
              <a:gd name="connsiteX0" fmla="*/ 4247537 w 28965833"/>
              <a:gd name="connsiteY0" fmla="*/ 0 h 1324851"/>
              <a:gd name="connsiteX1" fmla="*/ 14831323 w 28965833"/>
              <a:gd name="connsiteY1" fmla="*/ 0 h 1324851"/>
              <a:gd name="connsiteX2" fmla="*/ 14839839 w 28965833"/>
              <a:gd name="connsiteY2" fmla="*/ 76623 h 1324851"/>
              <a:gd name="connsiteX3" fmla="*/ 15469270 w 28965833"/>
              <a:gd name="connsiteY3" fmla="*/ 541911 h 1324851"/>
              <a:gd name="connsiteX4" fmla="*/ 16098702 w 28965833"/>
              <a:gd name="connsiteY4" fmla="*/ 76623 h 1324851"/>
              <a:gd name="connsiteX5" fmla="*/ 16107218 w 28965833"/>
              <a:gd name="connsiteY5" fmla="*/ 0 h 1324851"/>
              <a:gd name="connsiteX6" fmla="*/ 28965833 w 28965833"/>
              <a:gd name="connsiteY6" fmla="*/ 0 h 1324851"/>
              <a:gd name="connsiteX7" fmla="*/ 28965833 w 28965833"/>
              <a:gd name="connsiteY7" fmla="*/ 1323438 h 1324851"/>
              <a:gd name="connsiteX8" fmla="*/ 4247537 w 28965833"/>
              <a:gd name="connsiteY8" fmla="*/ 1323438 h 1324851"/>
              <a:gd name="connsiteX9" fmla="*/ 4247537 w 28965833"/>
              <a:gd name="connsiteY9" fmla="*/ 1324851 h 1324851"/>
              <a:gd name="connsiteX10" fmla="*/ 0 w 28965833"/>
              <a:gd name="connsiteY10" fmla="*/ 1324851 h 1324851"/>
              <a:gd name="connsiteX11" fmla="*/ 0 w 28965833"/>
              <a:gd name="connsiteY11" fmla="*/ 62742 h 1324851"/>
              <a:gd name="connsiteX12" fmla="*/ 2251 w 28965833"/>
              <a:gd name="connsiteY12" fmla="*/ 1413 h 1324851"/>
              <a:gd name="connsiteX13" fmla="*/ 4247537 w 28965833"/>
              <a:gd name="connsiteY13" fmla="*/ 1413 h 132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65833" h="1324851">
                <a:moveTo>
                  <a:pt x="4247537" y="0"/>
                </a:moveTo>
                <a:lnTo>
                  <a:pt x="14831323" y="0"/>
                </a:lnTo>
                <a:lnTo>
                  <a:pt x="14839839" y="76623"/>
                </a:lnTo>
                <a:cubicBezTo>
                  <a:pt x="14899749" y="342163"/>
                  <a:pt x="15158791" y="541911"/>
                  <a:pt x="15469270" y="541911"/>
                </a:cubicBezTo>
                <a:cubicBezTo>
                  <a:pt x="15779750" y="541911"/>
                  <a:pt x="16038792" y="342163"/>
                  <a:pt x="16098702" y="76623"/>
                </a:cubicBezTo>
                <a:lnTo>
                  <a:pt x="16107218" y="0"/>
                </a:lnTo>
                <a:lnTo>
                  <a:pt x="28965833" y="0"/>
                </a:lnTo>
                <a:lnTo>
                  <a:pt x="28965833" y="1323438"/>
                </a:lnTo>
                <a:lnTo>
                  <a:pt x="4247537" y="1323438"/>
                </a:lnTo>
                <a:lnTo>
                  <a:pt x="4247537" y="1324851"/>
                </a:lnTo>
                <a:lnTo>
                  <a:pt x="0" y="1324851"/>
                </a:lnTo>
                <a:lnTo>
                  <a:pt x="0" y="62742"/>
                </a:lnTo>
                <a:lnTo>
                  <a:pt x="2251" y="1413"/>
                </a:lnTo>
                <a:lnTo>
                  <a:pt x="4247537" y="1413"/>
                </a:lnTo>
                <a:close/>
              </a:path>
            </a:pathLst>
          </a:custGeom>
          <a:solidFill>
            <a:schemeClr val="bg1">
              <a:lumMod val="65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1" name="Oval 40">
            <a:extLst>
              <a:ext uri="{FF2B5EF4-FFF2-40B4-BE49-F238E27FC236}">
                <a16:creationId xmlns:a16="http://schemas.microsoft.com/office/drawing/2014/main" id="{48837B09-287E-4293-8C0B-9BE39B7C4DA0}"/>
              </a:ext>
            </a:extLst>
          </p:cNvPr>
          <p:cNvSpPr/>
          <p:nvPr/>
        </p:nvSpPr>
        <p:spPr>
          <a:xfrm>
            <a:off x="1630041" y="593198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43E81F1A-CB30-46CF-9083-63137EDC59A8}"/>
              </a:ext>
            </a:extLst>
          </p:cNvPr>
          <p:cNvSpPr/>
          <p:nvPr/>
        </p:nvSpPr>
        <p:spPr>
          <a:xfrm>
            <a:off x="2995301" y="593701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520419D9-A7A4-41D5-AE7C-CA336DCE66F1}"/>
              </a:ext>
            </a:extLst>
          </p:cNvPr>
          <p:cNvSpPr/>
          <p:nvPr/>
        </p:nvSpPr>
        <p:spPr>
          <a:xfrm>
            <a:off x="4362459" y="5937459"/>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DF380338-50B3-4952-BC48-DD0B4D5781B8}"/>
              </a:ext>
            </a:extLst>
          </p:cNvPr>
          <p:cNvSpPr/>
          <p:nvPr/>
        </p:nvSpPr>
        <p:spPr>
          <a:xfrm>
            <a:off x="5727638" y="593198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DBF56EFC-7742-4E18-8DFD-F1AD5B9F29EA}"/>
              </a:ext>
            </a:extLst>
          </p:cNvPr>
          <p:cNvSpPr/>
          <p:nvPr/>
        </p:nvSpPr>
        <p:spPr>
          <a:xfrm>
            <a:off x="7091766" y="5943212"/>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A8405D18-0B5F-4696-8B74-89B5E3F1372E}"/>
              </a:ext>
            </a:extLst>
          </p:cNvPr>
          <p:cNvSpPr/>
          <p:nvPr/>
        </p:nvSpPr>
        <p:spPr>
          <a:xfrm>
            <a:off x="8455894" y="5210293"/>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6024B5C3-3E2D-4874-9435-0C7F2EF48EB9}"/>
              </a:ext>
            </a:extLst>
          </p:cNvPr>
          <p:cNvSpPr/>
          <p:nvPr/>
        </p:nvSpPr>
        <p:spPr>
          <a:xfrm>
            <a:off x="9820022"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E9164E0C-B8A7-499D-8DF3-E0D024673998}"/>
              </a:ext>
            </a:extLst>
          </p:cNvPr>
          <p:cNvSpPr/>
          <p:nvPr/>
        </p:nvSpPr>
        <p:spPr>
          <a:xfrm>
            <a:off x="1118284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60">
            <a:hlinkClick r:id="rId2" action="ppaction://hlinksldjump"/>
            <a:extLst>
              <a:ext uri="{FF2B5EF4-FFF2-40B4-BE49-F238E27FC236}">
                <a16:creationId xmlns:a16="http://schemas.microsoft.com/office/drawing/2014/main" id="{CC41E8AE-BEC2-48B8-9545-464B66E25C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0158" y="6025779"/>
            <a:ext cx="563268" cy="563268"/>
          </a:xfrm>
          <a:prstGeom prst="rect">
            <a:avLst/>
          </a:prstGeom>
          <a:effectLst>
            <a:outerShdw blurRad="50800" dist="38100" dir="2700000" algn="tl" rotWithShape="0">
              <a:prstClr val="black">
                <a:alpha val="40000"/>
              </a:prstClr>
            </a:outerShdw>
          </a:effectLst>
        </p:spPr>
      </p:pic>
      <p:pic>
        <p:nvPicPr>
          <p:cNvPr id="63" name="Picture 62">
            <a:hlinkClick r:id="rId4" action="ppaction://hlinksldjump"/>
            <a:extLst>
              <a:ext uri="{FF2B5EF4-FFF2-40B4-BE49-F238E27FC236}">
                <a16:creationId xmlns:a16="http://schemas.microsoft.com/office/drawing/2014/main" id="{9810CE90-520C-4203-99EA-B693D1823A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74386" y="6048606"/>
            <a:ext cx="518510" cy="518510"/>
          </a:xfrm>
          <a:prstGeom prst="rect">
            <a:avLst/>
          </a:prstGeom>
          <a:effectLst>
            <a:outerShdw blurRad="50800" dist="38100" dir="2700000" algn="tl" rotWithShape="0">
              <a:prstClr val="black">
                <a:alpha val="40000"/>
              </a:prstClr>
            </a:outerShdw>
          </a:effectLst>
        </p:spPr>
      </p:pic>
      <p:pic>
        <p:nvPicPr>
          <p:cNvPr id="64" name="Picture 63">
            <a:hlinkClick r:id="rId6" action="ppaction://hlinksldjump"/>
            <a:extLst>
              <a:ext uri="{FF2B5EF4-FFF2-40B4-BE49-F238E27FC236}">
                <a16:creationId xmlns:a16="http://schemas.microsoft.com/office/drawing/2014/main" id="{2A265D3C-8A0D-43D7-A23A-78CB6EAE13A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21926" y="6020749"/>
            <a:ext cx="410283" cy="534678"/>
          </a:xfrm>
          <a:prstGeom prst="rect">
            <a:avLst/>
          </a:prstGeom>
          <a:effectLst>
            <a:outerShdw blurRad="50800" dist="38100" dir="2700000" algn="tl" rotWithShape="0">
              <a:prstClr val="black">
                <a:alpha val="40000"/>
              </a:prstClr>
            </a:outerShdw>
          </a:effectLst>
        </p:spPr>
      </p:pic>
      <p:pic>
        <p:nvPicPr>
          <p:cNvPr id="65" name="Picture 64">
            <a:hlinkClick r:id="rId8" action="ppaction://hlinksldjump"/>
            <a:extLst>
              <a:ext uri="{FF2B5EF4-FFF2-40B4-BE49-F238E27FC236}">
                <a16:creationId xmlns:a16="http://schemas.microsoft.com/office/drawing/2014/main" id="{5C538332-65EE-4484-9286-BA3006C25D9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60243" y="6097707"/>
            <a:ext cx="423633" cy="408071"/>
          </a:xfrm>
          <a:prstGeom prst="rect">
            <a:avLst/>
          </a:prstGeom>
          <a:effectLst>
            <a:outerShdw blurRad="50800" dist="38100" dir="2700000" algn="tl" rotWithShape="0">
              <a:prstClr val="black">
                <a:alpha val="40000"/>
              </a:prstClr>
            </a:outerShdw>
          </a:effectLst>
        </p:spPr>
      </p:pic>
      <p:pic>
        <p:nvPicPr>
          <p:cNvPr id="67" name="Picture 66">
            <a:hlinkClick r:id="rId10" action="ppaction://hlinksldjump"/>
            <a:extLst>
              <a:ext uri="{FF2B5EF4-FFF2-40B4-BE49-F238E27FC236}">
                <a16:creationId xmlns:a16="http://schemas.microsoft.com/office/drawing/2014/main" id="{95D3B097-C31F-4F60-8E35-6CC4BA52C4E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635494" y="5326638"/>
            <a:ext cx="381604" cy="508113"/>
          </a:xfrm>
          <a:prstGeom prst="rect">
            <a:avLst/>
          </a:prstGeom>
          <a:effectLst>
            <a:outerShdw blurRad="50800" dist="38100" dir="2700000" algn="tl" rotWithShape="0">
              <a:prstClr val="black">
                <a:alpha val="40000"/>
              </a:prstClr>
            </a:outerShdw>
          </a:effectLst>
        </p:spPr>
      </p:pic>
      <p:pic>
        <p:nvPicPr>
          <p:cNvPr id="68" name="Picture 67">
            <a:hlinkClick r:id="rId12" action="ppaction://hlinksldjump"/>
            <a:extLst>
              <a:ext uri="{FF2B5EF4-FFF2-40B4-BE49-F238E27FC236}">
                <a16:creationId xmlns:a16="http://schemas.microsoft.com/office/drawing/2014/main" id="{05F3B7BF-A998-45C1-A995-443AE2B26D8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305710" y="6048606"/>
            <a:ext cx="490653" cy="490653"/>
          </a:xfrm>
          <a:prstGeom prst="rect">
            <a:avLst/>
          </a:prstGeom>
          <a:effectLst>
            <a:outerShdw blurRad="50800" dist="38100" dir="2700000" algn="tl" rotWithShape="0">
              <a:prstClr val="black">
                <a:alpha val="40000"/>
              </a:prstClr>
            </a:outerShdw>
          </a:effectLst>
        </p:spPr>
      </p:pic>
      <p:sp>
        <p:nvSpPr>
          <p:cNvPr id="69" name="Oval 68">
            <a:extLst>
              <a:ext uri="{FF2B5EF4-FFF2-40B4-BE49-F238E27FC236}">
                <a16:creationId xmlns:a16="http://schemas.microsoft.com/office/drawing/2014/main" id="{B6819901-48DB-4957-88EC-B2EB952E36BD}"/>
              </a:ext>
            </a:extLst>
          </p:cNvPr>
          <p:cNvSpPr/>
          <p:nvPr/>
        </p:nvSpPr>
        <p:spPr>
          <a:xfrm>
            <a:off x="281457" y="5923202"/>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Picture 69">
            <a:hlinkClick r:id="rId14" action="ppaction://hlinksldjump"/>
            <a:extLst>
              <a:ext uri="{FF2B5EF4-FFF2-40B4-BE49-F238E27FC236}">
                <a16:creationId xmlns:a16="http://schemas.microsoft.com/office/drawing/2014/main" id="{4D3A6DDE-D2B1-4B4C-99C4-575EFC4C8BB4}"/>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11243" y="6010177"/>
            <a:ext cx="500190" cy="495601"/>
          </a:xfrm>
          <a:prstGeom prst="rect">
            <a:avLst/>
          </a:prstGeom>
        </p:spPr>
      </p:pic>
      <p:sp>
        <p:nvSpPr>
          <p:cNvPr id="4" name="Rectangle 3">
            <a:extLst>
              <a:ext uri="{FF2B5EF4-FFF2-40B4-BE49-F238E27FC236}">
                <a16:creationId xmlns:a16="http://schemas.microsoft.com/office/drawing/2014/main" id="{1EED44E9-19CE-2713-BE63-BE34A810D2D7}"/>
              </a:ext>
            </a:extLst>
          </p:cNvPr>
          <p:cNvSpPr/>
          <p:nvPr/>
        </p:nvSpPr>
        <p:spPr>
          <a:xfrm>
            <a:off x="2265403" y="1132451"/>
            <a:ext cx="7819584" cy="3973298"/>
          </a:xfrm>
          <a:prstGeom prst="rect">
            <a:avLst/>
          </a:prstGeom>
          <a:solidFill>
            <a:srgbClr val="F0CF65"/>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Coming to the Conclusion , our project is based on Data-storing related problems as to fulfill our targets, we had to create an interface which is basically being connected to the Database. Our Faculty members will have the opportunity to store their personal journal and publications which will limited to our university.</a:t>
            </a:r>
          </a:p>
          <a:p>
            <a:pPr algn="ctr"/>
            <a:endParaRPr lang="en-US" sz="2000" dirty="0">
              <a:solidFill>
                <a:schemeClr val="tx1"/>
              </a:solidFill>
            </a:endParaRPr>
          </a:p>
          <a:p>
            <a:pPr algn="ctr"/>
            <a:r>
              <a:rPr lang="en-US" sz="2000" dirty="0">
                <a:solidFill>
                  <a:schemeClr val="tx1"/>
                </a:solidFill>
              </a:rPr>
              <a:t>The Faculty members will have their personal accounts through which they will have the advantage to showcase their publications where everyone in our university can read and download their work.</a:t>
            </a:r>
          </a:p>
        </p:txBody>
      </p:sp>
      <p:pic>
        <p:nvPicPr>
          <p:cNvPr id="5" name="Graphic 4" descr="Puzzle pieces with solid fill">
            <a:extLst>
              <a:ext uri="{FF2B5EF4-FFF2-40B4-BE49-F238E27FC236}">
                <a16:creationId xmlns:a16="http://schemas.microsoft.com/office/drawing/2014/main" id="{16306897-CF3C-AAD0-AE18-07AD9117EF63}"/>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695260" y="5957116"/>
            <a:ext cx="640151" cy="640151"/>
          </a:xfrm>
          <a:prstGeom prst="rect">
            <a:avLst/>
          </a:prstGeom>
        </p:spPr>
      </p:pic>
      <p:pic>
        <p:nvPicPr>
          <p:cNvPr id="2" name="Graphic 1" descr="Bar graph with upward trend with solid fill">
            <a:extLst>
              <a:ext uri="{FF2B5EF4-FFF2-40B4-BE49-F238E27FC236}">
                <a16:creationId xmlns:a16="http://schemas.microsoft.com/office/drawing/2014/main" id="{62112EB1-1F00-F9C8-4D48-8E81C0690985}"/>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9884324" y="5988344"/>
            <a:ext cx="608979" cy="608979"/>
          </a:xfrm>
          <a:prstGeom prst="rect">
            <a:avLst/>
          </a:prstGeom>
        </p:spPr>
      </p:pic>
    </p:spTree>
    <p:extLst>
      <p:ext uri="{BB962C8B-B14F-4D97-AF65-F5344CB8AC3E}">
        <p14:creationId xmlns:p14="http://schemas.microsoft.com/office/powerpoint/2010/main" val="16957647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schemeClr>
        </a:solidFill>
        <a:effectLst/>
      </p:bgPr>
    </p:bg>
    <p:spTree>
      <p:nvGrpSpPr>
        <p:cNvPr id="1" name=""/>
        <p:cNvGrpSpPr/>
        <p:nvPr/>
      </p:nvGrpSpPr>
      <p:grpSpPr>
        <a:xfrm>
          <a:off x="0" y="0"/>
          <a:ext cx="0" cy="0"/>
          <a:chOff x="0" y="0"/>
          <a:chExt cx="0" cy="0"/>
        </a:xfrm>
      </p:grpSpPr>
      <p:sp>
        <p:nvSpPr>
          <p:cNvPr id="42" name="TextBox 41">
            <a:extLst>
              <a:ext uri="{FF2B5EF4-FFF2-40B4-BE49-F238E27FC236}">
                <a16:creationId xmlns:a16="http://schemas.microsoft.com/office/drawing/2014/main" id="{18CC83F5-3669-4AE1-81CE-FD3782EF0075}"/>
              </a:ext>
            </a:extLst>
          </p:cNvPr>
          <p:cNvSpPr txBox="1"/>
          <p:nvPr/>
        </p:nvSpPr>
        <p:spPr>
          <a:xfrm>
            <a:off x="1944191" y="0"/>
            <a:ext cx="8303617" cy="923330"/>
          </a:xfrm>
          <a:prstGeom prst="rect">
            <a:avLst/>
          </a:prstGeom>
          <a:noFill/>
        </p:spPr>
        <p:txBody>
          <a:bodyPr wrap="square" rtlCol="0">
            <a:spAutoFit/>
          </a:bodyPr>
          <a:lstStyle/>
          <a:p>
            <a:pPr algn="ctr"/>
            <a:r>
              <a:rPr lang="en-US" sz="5400" b="1" u="sng" dirty="0">
                <a:solidFill>
                  <a:schemeClr val="bg1"/>
                </a:solidFill>
                <a:latin typeface="Century Gothic" panose="020B0502020202020204" pitchFamily="34" charset="0"/>
                <a:cs typeface="Aharoni" panose="02010803020104030203" pitchFamily="2" charset="-79"/>
              </a:rPr>
              <a:t>FUTURE SCOPE</a:t>
            </a:r>
            <a:endParaRPr lang="en-US" sz="4800" b="1" u="sng" dirty="0">
              <a:solidFill>
                <a:schemeClr val="bg1"/>
              </a:solidFill>
              <a:latin typeface="Century Gothic" panose="020B0502020202020204" pitchFamily="34" charset="0"/>
              <a:cs typeface="Aharoni" panose="02010803020104030203" pitchFamily="2" charset="-79"/>
            </a:endParaRPr>
          </a:p>
        </p:txBody>
      </p:sp>
      <p:grpSp>
        <p:nvGrpSpPr>
          <p:cNvPr id="3" name="Group 2">
            <a:extLst>
              <a:ext uri="{FF2B5EF4-FFF2-40B4-BE49-F238E27FC236}">
                <a16:creationId xmlns:a16="http://schemas.microsoft.com/office/drawing/2014/main" id="{33D3CC21-A234-5580-128B-F815ABB45018}"/>
              </a:ext>
            </a:extLst>
          </p:cNvPr>
          <p:cNvGrpSpPr/>
          <p:nvPr/>
        </p:nvGrpSpPr>
        <p:grpSpPr>
          <a:xfrm>
            <a:off x="2217275" y="1182094"/>
            <a:ext cx="7819584" cy="3980211"/>
            <a:chOff x="2217275" y="1182094"/>
            <a:chExt cx="7819584" cy="3980211"/>
          </a:xfrm>
        </p:grpSpPr>
        <p:sp>
          <p:nvSpPr>
            <p:cNvPr id="2" name="Rectangle 1">
              <a:extLst>
                <a:ext uri="{FF2B5EF4-FFF2-40B4-BE49-F238E27FC236}">
                  <a16:creationId xmlns:a16="http://schemas.microsoft.com/office/drawing/2014/main" id="{27D24FC8-341B-4E8F-A5EB-54CB2D35102A}"/>
                </a:ext>
              </a:extLst>
            </p:cNvPr>
            <p:cNvSpPr/>
            <p:nvPr/>
          </p:nvSpPr>
          <p:spPr>
            <a:xfrm>
              <a:off x="2217275" y="1189007"/>
              <a:ext cx="7819584" cy="3973298"/>
            </a:xfrm>
            <a:prstGeom prst="rect">
              <a:avLst/>
            </a:prstGeom>
            <a:solidFill>
              <a:schemeClr val="accent6">
                <a:lumMod val="60000"/>
                <a:lumOff val="40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ADF4FD6B-A86A-4491-A657-B14BAA6D5B30}"/>
                </a:ext>
              </a:extLst>
            </p:cNvPr>
            <p:cNvSpPr txBox="1"/>
            <p:nvPr/>
          </p:nvSpPr>
          <p:spPr>
            <a:xfrm>
              <a:off x="2394856" y="1182094"/>
              <a:ext cx="7402286" cy="3970318"/>
            </a:xfrm>
            <a:prstGeom prst="rect">
              <a:avLst/>
            </a:prstGeom>
            <a:noFill/>
          </p:spPr>
          <p:txBody>
            <a:bodyPr wrap="square" rtlCol="0">
              <a:spAutoFit/>
            </a:bodyPr>
            <a:lstStyle/>
            <a:p>
              <a:endParaRPr lang="en-US" dirty="0">
                <a:latin typeface="Century Gothic" panose="020B0502020202020204" pitchFamily="34" charset="0"/>
              </a:endParaRPr>
            </a:p>
            <a:p>
              <a:r>
                <a:rPr lang="en-US" dirty="0">
                  <a:latin typeface="Century Gothic" panose="020B0502020202020204" pitchFamily="34" charset="0"/>
                </a:rPr>
                <a:t>For Future use, we have a concept which will be added after it is being tested successfully by our Faculty members.</a:t>
              </a:r>
            </a:p>
            <a:p>
              <a:endParaRPr lang="en-US" dirty="0">
                <a:latin typeface="Century Gothic" panose="020B0502020202020204" pitchFamily="34" charset="0"/>
              </a:endParaRPr>
            </a:p>
            <a:p>
              <a:pPr marL="285750" indent="-285750">
                <a:buFont typeface="Wingdings" panose="05000000000000000000" pitchFamily="2" charset="2"/>
                <a:buChar char="v"/>
              </a:pPr>
              <a:r>
                <a:rPr lang="en-US" dirty="0">
                  <a:latin typeface="Century Gothic" panose="020B0502020202020204" pitchFamily="34" charset="0"/>
                </a:rPr>
                <a:t>Inclusion of Students to access :</a:t>
              </a:r>
            </a:p>
            <a:p>
              <a:endParaRPr lang="en-US" dirty="0">
                <a:latin typeface="Century Gothic" panose="020B0502020202020204" pitchFamily="34" charset="0"/>
              </a:endParaRPr>
            </a:p>
            <a:p>
              <a:pPr algn="just"/>
              <a:r>
                <a:rPr lang="en-US" dirty="0">
                  <a:latin typeface="Century Gothic" panose="020B0502020202020204" pitchFamily="34" charset="0"/>
                </a:rPr>
                <a:t> 	Students of Adamas University can also take the advantage of storing their projects, papers</a:t>
              </a:r>
            </a:p>
            <a:p>
              <a:pPr algn="just"/>
              <a:endParaRPr lang="en-US" dirty="0">
                <a:latin typeface="Century Gothic" panose="020B0502020202020204" pitchFamily="34" charset="0"/>
              </a:endParaRPr>
            </a:p>
            <a:p>
              <a:pPr marL="285750" indent="-285750">
                <a:buFont typeface="Wingdings" panose="05000000000000000000" pitchFamily="2" charset="2"/>
                <a:buChar char="v"/>
              </a:pPr>
              <a:r>
                <a:rPr lang="en-US" dirty="0">
                  <a:latin typeface="Century Gothic" panose="020B0502020202020204" pitchFamily="34" charset="0"/>
                </a:rPr>
                <a:t>Open for all :</a:t>
              </a:r>
            </a:p>
            <a:p>
              <a:endParaRPr lang="en-US" dirty="0">
                <a:latin typeface="Century Gothic" panose="020B0502020202020204" pitchFamily="34" charset="0"/>
              </a:endParaRPr>
            </a:p>
            <a:p>
              <a:pPr algn="just"/>
              <a:r>
                <a:rPr lang="en-US" dirty="0">
                  <a:latin typeface="Century Gothic" panose="020B0502020202020204" pitchFamily="34" charset="0"/>
                </a:rPr>
                <a:t>	All the publications will be available for everyone to read and download.</a:t>
              </a:r>
            </a:p>
            <a:p>
              <a:endParaRPr lang="en-US" dirty="0"/>
            </a:p>
          </p:txBody>
        </p:sp>
      </p:grpSp>
      <p:sp>
        <p:nvSpPr>
          <p:cNvPr id="40" name="Freeform: Shape 39">
            <a:extLst>
              <a:ext uri="{FF2B5EF4-FFF2-40B4-BE49-F238E27FC236}">
                <a16:creationId xmlns:a16="http://schemas.microsoft.com/office/drawing/2014/main" id="{F480599B-7D2A-4081-B3AD-737FE17A2DFE}"/>
              </a:ext>
            </a:extLst>
          </p:cNvPr>
          <p:cNvSpPr/>
          <p:nvPr/>
        </p:nvSpPr>
        <p:spPr>
          <a:xfrm>
            <a:off x="-5286218" y="5590073"/>
            <a:ext cx="28965833" cy="1324851"/>
          </a:xfrm>
          <a:custGeom>
            <a:avLst/>
            <a:gdLst>
              <a:gd name="connsiteX0" fmla="*/ 4247537 w 28965833"/>
              <a:gd name="connsiteY0" fmla="*/ 0 h 1324851"/>
              <a:gd name="connsiteX1" fmla="*/ 14831323 w 28965833"/>
              <a:gd name="connsiteY1" fmla="*/ 0 h 1324851"/>
              <a:gd name="connsiteX2" fmla="*/ 14839839 w 28965833"/>
              <a:gd name="connsiteY2" fmla="*/ 76623 h 1324851"/>
              <a:gd name="connsiteX3" fmla="*/ 15469270 w 28965833"/>
              <a:gd name="connsiteY3" fmla="*/ 541911 h 1324851"/>
              <a:gd name="connsiteX4" fmla="*/ 16098702 w 28965833"/>
              <a:gd name="connsiteY4" fmla="*/ 76623 h 1324851"/>
              <a:gd name="connsiteX5" fmla="*/ 16107218 w 28965833"/>
              <a:gd name="connsiteY5" fmla="*/ 0 h 1324851"/>
              <a:gd name="connsiteX6" fmla="*/ 28965833 w 28965833"/>
              <a:gd name="connsiteY6" fmla="*/ 0 h 1324851"/>
              <a:gd name="connsiteX7" fmla="*/ 28965833 w 28965833"/>
              <a:gd name="connsiteY7" fmla="*/ 1323438 h 1324851"/>
              <a:gd name="connsiteX8" fmla="*/ 4247537 w 28965833"/>
              <a:gd name="connsiteY8" fmla="*/ 1323438 h 1324851"/>
              <a:gd name="connsiteX9" fmla="*/ 4247537 w 28965833"/>
              <a:gd name="connsiteY9" fmla="*/ 1324851 h 1324851"/>
              <a:gd name="connsiteX10" fmla="*/ 0 w 28965833"/>
              <a:gd name="connsiteY10" fmla="*/ 1324851 h 1324851"/>
              <a:gd name="connsiteX11" fmla="*/ 0 w 28965833"/>
              <a:gd name="connsiteY11" fmla="*/ 62742 h 1324851"/>
              <a:gd name="connsiteX12" fmla="*/ 2251 w 28965833"/>
              <a:gd name="connsiteY12" fmla="*/ 1413 h 1324851"/>
              <a:gd name="connsiteX13" fmla="*/ 4247537 w 28965833"/>
              <a:gd name="connsiteY13" fmla="*/ 1413 h 132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65833" h="1324851">
                <a:moveTo>
                  <a:pt x="4247537" y="0"/>
                </a:moveTo>
                <a:lnTo>
                  <a:pt x="14831323" y="0"/>
                </a:lnTo>
                <a:lnTo>
                  <a:pt x="14839839" y="76623"/>
                </a:lnTo>
                <a:cubicBezTo>
                  <a:pt x="14899749" y="342163"/>
                  <a:pt x="15158791" y="541911"/>
                  <a:pt x="15469270" y="541911"/>
                </a:cubicBezTo>
                <a:cubicBezTo>
                  <a:pt x="15779750" y="541911"/>
                  <a:pt x="16038792" y="342163"/>
                  <a:pt x="16098702" y="76623"/>
                </a:cubicBezTo>
                <a:lnTo>
                  <a:pt x="16107218" y="0"/>
                </a:lnTo>
                <a:lnTo>
                  <a:pt x="28965833" y="0"/>
                </a:lnTo>
                <a:lnTo>
                  <a:pt x="28965833" y="1323438"/>
                </a:lnTo>
                <a:lnTo>
                  <a:pt x="4247537" y="1323438"/>
                </a:lnTo>
                <a:lnTo>
                  <a:pt x="4247537" y="1324851"/>
                </a:lnTo>
                <a:lnTo>
                  <a:pt x="0" y="1324851"/>
                </a:lnTo>
                <a:lnTo>
                  <a:pt x="0" y="62742"/>
                </a:lnTo>
                <a:lnTo>
                  <a:pt x="2251" y="1413"/>
                </a:lnTo>
                <a:lnTo>
                  <a:pt x="4247537" y="1413"/>
                </a:lnTo>
                <a:close/>
              </a:path>
            </a:pathLst>
          </a:custGeom>
          <a:solidFill>
            <a:schemeClr val="bg1">
              <a:lumMod val="65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1" name="Oval 40">
            <a:extLst>
              <a:ext uri="{FF2B5EF4-FFF2-40B4-BE49-F238E27FC236}">
                <a16:creationId xmlns:a16="http://schemas.microsoft.com/office/drawing/2014/main" id="{D6782FEA-9056-47BE-8F48-B89BBAB56F4B}"/>
              </a:ext>
            </a:extLst>
          </p:cNvPr>
          <p:cNvSpPr/>
          <p:nvPr/>
        </p:nvSpPr>
        <p:spPr>
          <a:xfrm>
            <a:off x="1630041" y="593198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0C88A7A-56B4-4DF3-AA2F-FE1CA9DCAD2E}"/>
              </a:ext>
            </a:extLst>
          </p:cNvPr>
          <p:cNvSpPr/>
          <p:nvPr/>
        </p:nvSpPr>
        <p:spPr>
          <a:xfrm>
            <a:off x="2995301" y="593701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1914C461-7759-40C8-8D2E-9F91101DC719}"/>
              </a:ext>
            </a:extLst>
          </p:cNvPr>
          <p:cNvSpPr/>
          <p:nvPr/>
        </p:nvSpPr>
        <p:spPr>
          <a:xfrm>
            <a:off x="4362459" y="5937459"/>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63E62753-3870-4C36-8402-C6CE205E4A92}"/>
              </a:ext>
            </a:extLst>
          </p:cNvPr>
          <p:cNvSpPr/>
          <p:nvPr/>
        </p:nvSpPr>
        <p:spPr>
          <a:xfrm>
            <a:off x="5727638" y="5931981"/>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51589B9B-AB60-4706-A061-DE196CA19025}"/>
              </a:ext>
            </a:extLst>
          </p:cNvPr>
          <p:cNvSpPr/>
          <p:nvPr/>
        </p:nvSpPr>
        <p:spPr>
          <a:xfrm>
            <a:off x="7091766" y="5943212"/>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275672C-2EA5-4BA7-91B2-CB65F48C82F7}"/>
              </a:ext>
            </a:extLst>
          </p:cNvPr>
          <p:cNvSpPr/>
          <p:nvPr/>
        </p:nvSpPr>
        <p:spPr>
          <a:xfrm>
            <a:off x="8455894" y="5936510"/>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67627374-294C-44C1-8328-623C513CCE12}"/>
              </a:ext>
            </a:extLst>
          </p:cNvPr>
          <p:cNvSpPr/>
          <p:nvPr/>
        </p:nvSpPr>
        <p:spPr>
          <a:xfrm>
            <a:off x="9820022" y="5229068"/>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B3EC4A05-16AD-4982-9672-EFAB0EB340CF}"/>
              </a:ext>
            </a:extLst>
          </p:cNvPr>
          <p:cNvSpPr/>
          <p:nvPr/>
        </p:nvSpPr>
        <p:spPr>
          <a:xfrm>
            <a:off x="11182846" y="5926694"/>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a:hlinkClick r:id="rId2" action="ppaction://hlinksldjump"/>
            <a:extLst>
              <a:ext uri="{FF2B5EF4-FFF2-40B4-BE49-F238E27FC236}">
                <a16:creationId xmlns:a16="http://schemas.microsoft.com/office/drawing/2014/main" id="{86CE85DC-4072-4BD3-A015-EE5AD329CD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0158" y="6025779"/>
            <a:ext cx="563268" cy="563268"/>
          </a:xfrm>
          <a:prstGeom prst="rect">
            <a:avLst/>
          </a:prstGeom>
          <a:effectLst>
            <a:outerShdw blurRad="50800" dist="38100" dir="2700000" algn="tl" rotWithShape="0">
              <a:prstClr val="black">
                <a:alpha val="40000"/>
              </a:prstClr>
            </a:outerShdw>
          </a:effectLst>
        </p:spPr>
      </p:pic>
      <p:pic>
        <p:nvPicPr>
          <p:cNvPr id="52" name="Picture 51">
            <a:hlinkClick r:id="rId4" action="ppaction://hlinksldjump"/>
            <a:extLst>
              <a:ext uri="{FF2B5EF4-FFF2-40B4-BE49-F238E27FC236}">
                <a16:creationId xmlns:a16="http://schemas.microsoft.com/office/drawing/2014/main" id="{A912B638-CC9C-4E9B-BCB0-8B6E3EA396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24287" y="6065507"/>
            <a:ext cx="541116" cy="473752"/>
          </a:xfrm>
          <a:prstGeom prst="rect">
            <a:avLst/>
          </a:prstGeom>
          <a:effectLst>
            <a:outerShdw blurRad="50800" dist="38100" dir="2700000" algn="tl" rotWithShape="0">
              <a:prstClr val="black">
                <a:alpha val="40000"/>
              </a:prstClr>
            </a:outerShdw>
          </a:effectLst>
        </p:spPr>
      </p:pic>
      <p:pic>
        <p:nvPicPr>
          <p:cNvPr id="53" name="Picture 52">
            <a:hlinkClick r:id="rId6" action="ppaction://hlinksldjump"/>
            <a:extLst>
              <a:ext uri="{FF2B5EF4-FFF2-40B4-BE49-F238E27FC236}">
                <a16:creationId xmlns:a16="http://schemas.microsoft.com/office/drawing/2014/main" id="{58BD50FB-CF1F-4CC9-99F7-8CFB184EA2C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74386" y="6048606"/>
            <a:ext cx="518510" cy="518510"/>
          </a:xfrm>
          <a:prstGeom prst="rect">
            <a:avLst/>
          </a:prstGeom>
          <a:effectLst>
            <a:outerShdw blurRad="50800" dist="38100" dir="2700000" algn="tl" rotWithShape="0">
              <a:prstClr val="black">
                <a:alpha val="40000"/>
              </a:prstClr>
            </a:outerShdw>
          </a:effectLst>
        </p:spPr>
      </p:pic>
      <p:pic>
        <p:nvPicPr>
          <p:cNvPr id="54" name="Picture 53">
            <a:hlinkClick r:id="rId8" action="ppaction://hlinksldjump"/>
            <a:extLst>
              <a:ext uri="{FF2B5EF4-FFF2-40B4-BE49-F238E27FC236}">
                <a16:creationId xmlns:a16="http://schemas.microsoft.com/office/drawing/2014/main" id="{8F2A72F0-D7CB-4FD6-9202-8C19E91588F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21926" y="6020749"/>
            <a:ext cx="410283" cy="534678"/>
          </a:xfrm>
          <a:prstGeom prst="rect">
            <a:avLst/>
          </a:prstGeom>
          <a:effectLst>
            <a:outerShdw blurRad="50800" dist="38100" dir="2700000" algn="tl" rotWithShape="0">
              <a:prstClr val="black">
                <a:alpha val="40000"/>
              </a:prstClr>
            </a:outerShdw>
          </a:effectLst>
        </p:spPr>
      </p:pic>
      <p:pic>
        <p:nvPicPr>
          <p:cNvPr id="55" name="Picture 54">
            <a:hlinkClick r:id="rId10" action="ppaction://hlinksldjump"/>
            <a:extLst>
              <a:ext uri="{FF2B5EF4-FFF2-40B4-BE49-F238E27FC236}">
                <a16:creationId xmlns:a16="http://schemas.microsoft.com/office/drawing/2014/main" id="{4989AB6A-1307-46C0-8235-8D8A06414DF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260243" y="6097707"/>
            <a:ext cx="423633" cy="408071"/>
          </a:xfrm>
          <a:prstGeom prst="rect">
            <a:avLst/>
          </a:prstGeom>
          <a:effectLst>
            <a:outerShdw blurRad="50800" dist="38100" dir="2700000" algn="tl" rotWithShape="0">
              <a:prstClr val="black">
                <a:alpha val="40000"/>
              </a:prstClr>
            </a:outerShdw>
          </a:effectLst>
        </p:spPr>
      </p:pic>
      <p:pic>
        <p:nvPicPr>
          <p:cNvPr id="57" name="Picture 56">
            <a:hlinkClick r:id="rId12" action="ppaction://hlinksldjump"/>
            <a:extLst>
              <a:ext uri="{FF2B5EF4-FFF2-40B4-BE49-F238E27FC236}">
                <a16:creationId xmlns:a16="http://schemas.microsoft.com/office/drawing/2014/main" id="{B3F6704F-D912-4F72-B821-DAA3272FFA7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634191" y="6059557"/>
            <a:ext cx="381604" cy="508113"/>
          </a:xfrm>
          <a:prstGeom prst="rect">
            <a:avLst/>
          </a:prstGeom>
          <a:effectLst>
            <a:outerShdw blurRad="50800" dist="38100" dir="2700000" algn="tl" rotWithShape="0">
              <a:prstClr val="black">
                <a:alpha val="40000"/>
              </a:prstClr>
            </a:outerShdw>
          </a:effectLst>
        </p:spPr>
      </p:pic>
      <p:pic>
        <p:nvPicPr>
          <p:cNvPr id="73" name="Picture 72">
            <a:hlinkClick r:id="rId14" action="ppaction://hlinksldjump"/>
            <a:extLst>
              <a:ext uri="{FF2B5EF4-FFF2-40B4-BE49-F238E27FC236}">
                <a16:creationId xmlns:a16="http://schemas.microsoft.com/office/drawing/2014/main" id="{BE1AB571-0250-4E7F-8924-817544FC58BB}"/>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305710" y="6048606"/>
            <a:ext cx="490653" cy="490653"/>
          </a:xfrm>
          <a:prstGeom prst="rect">
            <a:avLst/>
          </a:prstGeom>
          <a:effectLst>
            <a:outerShdw blurRad="50800" dist="38100" dir="2700000" algn="tl" rotWithShape="0">
              <a:prstClr val="black">
                <a:alpha val="40000"/>
              </a:prstClr>
            </a:outerShdw>
          </a:effectLst>
        </p:spPr>
      </p:pic>
      <p:sp>
        <p:nvSpPr>
          <p:cNvPr id="74" name="Oval 73">
            <a:extLst>
              <a:ext uri="{FF2B5EF4-FFF2-40B4-BE49-F238E27FC236}">
                <a16:creationId xmlns:a16="http://schemas.microsoft.com/office/drawing/2014/main" id="{D6BDA3FB-38BD-4514-91FD-7821E56C1568}"/>
              </a:ext>
            </a:extLst>
          </p:cNvPr>
          <p:cNvSpPr/>
          <p:nvPr/>
        </p:nvSpPr>
        <p:spPr>
          <a:xfrm>
            <a:off x="281457" y="5923202"/>
            <a:ext cx="740805" cy="740805"/>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5" name="Picture 74">
            <a:hlinkClick r:id="rId16" action="ppaction://hlinksldjump"/>
            <a:extLst>
              <a:ext uri="{FF2B5EF4-FFF2-40B4-BE49-F238E27FC236}">
                <a16:creationId xmlns:a16="http://schemas.microsoft.com/office/drawing/2014/main" id="{E597C1AC-40CD-4F85-9304-0D126E81E691}"/>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411243" y="6010177"/>
            <a:ext cx="500190" cy="495601"/>
          </a:xfrm>
          <a:prstGeom prst="rect">
            <a:avLst/>
          </a:prstGeom>
        </p:spPr>
      </p:pic>
      <p:pic>
        <p:nvPicPr>
          <p:cNvPr id="5" name="Graphic 4" descr="Bar graph with upward trend with solid fill">
            <a:extLst>
              <a:ext uri="{FF2B5EF4-FFF2-40B4-BE49-F238E27FC236}">
                <a16:creationId xmlns:a16="http://schemas.microsoft.com/office/drawing/2014/main" id="{20F7C6AF-1854-0654-E187-49D70070A30E}"/>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9885934" y="5299592"/>
            <a:ext cx="608979" cy="608979"/>
          </a:xfrm>
          <a:prstGeom prst="rect">
            <a:avLst/>
          </a:prstGeom>
        </p:spPr>
      </p:pic>
    </p:spTree>
    <p:extLst>
      <p:ext uri="{BB962C8B-B14F-4D97-AF65-F5344CB8AC3E}">
        <p14:creationId xmlns:p14="http://schemas.microsoft.com/office/powerpoint/2010/main" val="24926560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2189</TotalTime>
  <Words>748</Words>
  <Application>Microsoft Office PowerPoint</Application>
  <PresentationFormat>Widescreen</PresentationFormat>
  <Paragraphs>76</Paragraphs>
  <Slides>11</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MingLiU_HKSCS-ExtB</vt:lpstr>
      <vt:lpstr>MingLiU-ExtB</vt:lpstr>
      <vt:lpstr>Arial</vt:lpstr>
      <vt:lpstr>Calibri</vt:lpstr>
      <vt:lpstr>Calibri Light</vt:lpstr>
      <vt:lpstr>Century Gothic</vt:lpstr>
      <vt:lpstr>Roboto Bold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Guillermo</dc:creator>
  <cp:lastModifiedBy>SRABON k. GHOSH</cp:lastModifiedBy>
  <cp:revision>46</cp:revision>
  <dcterms:created xsi:type="dcterms:W3CDTF">2021-08-12T13:51:41Z</dcterms:created>
  <dcterms:modified xsi:type="dcterms:W3CDTF">2022-11-18T09:07:34Z</dcterms:modified>
</cp:coreProperties>
</file>

<file path=docProps/thumbnail.jpeg>
</file>